
<file path=[Content_Types].xml><?xml version="1.0" encoding="utf-8"?>
<Types xmlns="http://schemas.openxmlformats.org/package/2006/content-types">
  <Default Extension="jpeg" ContentType="image/jpeg"/>
  <Default Extension="gif" ContentType="image/gif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23"/>
  </p:handoutMasterIdLst>
  <p:sldIdLst>
    <p:sldId id="256" r:id="rId3"/>
    <p:sldId id="300" r:id="rId5"/>
    <p:sldId id="309" r:id="rId6"/>
    <p:sldId id="372" r:id="rId7"/>
    <p:sldId id="398" r:id="rId8"/>
    <p:sldId id="319" r:id="rId9"/>
    <p:sldId id="371" r:id="rId10"/>
    <p:sldId id="324" r:id="rId11"/>
    <p:sldId id="399" r:id="rId12"/>
    <p:sldId id="400" r:id="rId13"/>
    <p:sldId id="401" r:id="rId14"/>
    <p:sldId id="326" r:id="rId15"/>
    <p:sldId id="407" r:id="rId16"/>
    <p:sldId id="408" r:id="rId17"/>
    <p:sldId id="409" r:id="rId18"/>
    <p:sldId id="410" r:id="rId19"/>
    <p:sldId id="402" r:id="rId20"/>
    <p:sldId id="403" r:id="rId21"/>
    <p:sldId id="413" r:id="rId22"/>
  </p:sldIdLst>
  <p:sldSz cx="12192000" cy="6858000"/>
  <p:notesSz cx="6858000" cy="9144000"/>
  <p:embeddedFontLst>
    <p:embeddedFont>
      <p:font typeface="黑体" panose="02010609060101010101" charset="-122"/>
      <p:regular r:id="rId27"/>
    </p:embeddedFont>
    <p:embeddedFont>
      <p:font typeface="方正启体简体" panose="03000509000000000000" charset="0"/>
      <p:regular r:id="rId28"/>
    </p:embeddedFont>
    <p:embeddedFont>
      <p:font typeface="等线" panose="02010600030101010101" charset="0"/>
      <p:regular r:id="rId29"/>
      <p:bold r:id="rId30"/>
    </p:embeddedFont>
    <p:embeddedFont>
      <p:font typeface="华文仿宋" panose="02010600040101010101" charset="-122"/>
      <p:regular r:id="rId31"/>
    </p:embeddedFont>
  </p:embeddedFontLst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7BC08E"/>
    <a:srgbClr val="A8D08D"/>
    <a:srgbClr val="CAE2BA"/>
    <a:srgbClr val="507B32"/>
    <a:srgbClr val="78B64F"/>
    <a:srgbClr val="7CA186"/>
    <a:srgbClr val="EBF1BE"/>
    <a:srgbClr val="D59492"/>
    <a:srgbClr val="FDF4F5"/>
    <a:srgbClr val="84C6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3" autoAdjust="0"/>
    <p:restoredTop sz="96196" autoAdjust="0"/>
  </p:normalViewPr>
  <p:slideViewPr>
    <p:cSldViewPr snapToGrid="0">
      <p:cViewPr varScale="1">
        <p:scale>
          <a:sx n="98" d="100"/>
          <a:sy n="98" d="100"/>
        </p:scale>
        <p:origin x="1008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25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gs" Target="tags/tag12.xml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" Target="slides/slide1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695A5-2D37-4590-B2E5-EBB7897EB8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2DF09A-A0F7-4045-8737-68C8FC8265A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GIF>
</file>

<file path=ppt/media/image12.GIF>
</file>

<file path=ppt/media/image2.jpeg>
</file>

<file path=ppt/media/image3.png>
</file>

<file path=ppt/media/image4.GIF>
</file>

<file path=ppt/media/image5.GIF>
</file>

<file path=ppt/media/image6.png>
</file>

<file path=ppt/media/image7.jpeg>
</file>

<file path=ppt/media/image8.jpeg>
</file>

<file path=ppt/media/image9.jpeg>
</file>

<file path=ppt/media/media1.mp3>
</file>

<file path=ppt/media/media2.mp3>
</file>

<file path=ppt/media/media3.mp3>
</file>

<file path=ppt/media/media4.mp3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28C2D0-6731-4BCC-A5F4-AE7B812F1F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2" t="10802" r="11866" b="11866"/>
          <a:stretch>
            <a:fillRect/>
          </a:stretch>
        </p:blipFill>
        <p:spPr>
          <a:xfrm rot="5400000">
            <a:off x="2659285" y="-2674714"/>
            <a:ext cx="6858001" cy="1220743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1.jpe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4.xml"/><Relationship Id="rId1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5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6.xml"/><Relationship Id="rId1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8.xml"/><Relationship Id="rId1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9.xml"/><Relationship Id="rId1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.xml"/><Relationship Id="rId1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1.xml"/><Relationship Id="rId2" Type="http://schemas.openxmlformats.org/officeDocument/2006/relationships/image" Target="../media/image12.GIF"/><Relationship Id="rId1" Type="http://schemas.openxmlformats.org/officeDocument/2006/relationships/image" Target="../media/image11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audio" Target="../media/media5.mp3"/><Relationship Id="rId8" Type="http://schemas.microsoft.com/office/2007/relationships/media" Target="../media/media4.mp3"/><Relationship Id="rId7" Type="http://schemas.openxmlformats.org/officeDocument/2006/relationships/audio" Target="../media/media4.mp3"/><Relationship Id="rId6" Type="http://schemas.microsoft.com/office/2007/relationships/media" Target="../media/media3.mp3"/><Relationship Id="rId5" Type="http://schemas.openxmlformats.org/officeDocument/2006/relationships/audio" Target="../media/media3.mp3"/><Relationship Id="rId4" Type="http://schemas.openxmlformats.org/officeDocument/2006/relationships/image" Target="../media/image6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2" Type="http://schemas.openxmlformats.org/officeDocument/2006/relationships/notesSlide" Target="../notesSlides/notesSlide7.xml"/><Relationship Id="rId11" Type="http://schemas.openxmlformats.org/officeDocument/2006/relationships/slideLayout" Target="../slideLayouts/slideLayout6.xml"/><Relationship Id="rId10" Type="http://schemas.microsoft.com/office/2007/relationships/media" Target="../media/media5.mp3"/><Relationship Id="rId1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46000" r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74525" y="-2674714"/>
            <a:ext cx="6858001" cy="12207432"/>
          </a:xfrm>
          <a:prstGeom prst="rect">
            <a:avLst/>
          </a:prstGeom>
        </p:spPr>
      </p:pic>
      <p:cxnSp>
        <p:nvCxnSpPr>
          <p:cNvPr id="12" name="直接连接符 11"/>
          <p:cNvCxnSpPr/>
          <p:nvPr/>
        </p:nvCxnSpPr>
        <p:spPr>
          <a:xfrm>
            <a:off x="5867400" y="-2400637"/>
            <a:ext cx="0" cy="2248237"/>
          </a:xfrm>
          <a:prstGeom prst="line">
            <a:avLst/>
          </a:prstGeom>
          <a:ln w="12700"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6032500" y="-3137237"/>
            <a:ext cx="0" cy="2984837"/>
          </a:xfrm>
          <a:prstGeom prst="line">
            <a:avLst/>
          </a:prstGeom>
          <a:ln w="12700"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6148754" y="-3225878"/>
            <a:ext cx="0" cy="3073478"/>
          </a:xfrm>
          <a:prstGeom prst="line">
            <a:avLst/>
          </a:prstGeom>
          <a:ln w="12700"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6263054" y="-2262554"/>
            <a:ext cx="0" cy="2110154"/>
          </a:xfrm>
          <a:prstGeom prst="line">
            <a:avLst/>
          </a:prstGeom>
          <a:ln w="12700"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磯村由纪子 - 風の住む街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61715" y="-1886119"/>
            <a:ext cx="609600" cy="609600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5867400" y="-2400637"/>
            <a:ext cx="0" cy="2248237"/>
          </a:xfrm>
          <a:prstGeom prst="line">
            <a:avLst/>
          </a:prstGeom>
          <a:ln w="12700"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032500" y="-3137237"/>
            <a:ext cx="0" cy="2984837"/>
          </a:xfrm>
          <a:prstGeom prst="line">
            <a:avLst/>
          </a:prstGeom>
          <a:ln w="12700"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148754" y="-3225878"/>
            <a:ext cx="0" cy="3073478"/>
          </a:xfrm>
          <a:prstGeom prst="line">
            <a:avLst/>
          </a:prstGeom>
          <a:ln w="12700"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6263054" y="-2262554"/>
            <a:ext cx="0" cy="2110154"/>
          </a:xfrm>
          <a:prstGeom prst="line">
            <a:avLst/>
          </a:prstGeom>
          <a:ln w="12700"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6411547" y="431800"/>
            <a:ext cx="1248507" cy="0"/>
          </a:xfrm>
          <a:prstGeom prst="line">
            <a:avLst/>
          </a:prstGeom>
          <a:ln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6319125" y="654925"/>
            <a:ext cx="882828" cy="882828"/>
          </a:xfrm>
          <a:prstGeom prst="line">
            <a:avLst/>
          </a:prstGeom>
          <a:ln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6096000" y="747347"/>
            <a:ext cx="0" cy="1248507"/>
          </a:xfrm>
          <a:prstGeom prst="line">
            <a:avLst/>
          </a:prstGeom>
          <a:ln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4990047" y="654925"/>
            <a:ext cx="882828" cy="882828"/>
          </a:xfrm>
          <a:prstGeom prst="line">
            <a:avLst/>
          </a:prstGeom>
          <a:ln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4531946" y="431800"/>
            <a:ext cx="1248507" cy="0"/>
          </a:xfrm>
          <a:prstGeom prst="line">
            <a:avLst/>
          </a:prstGeom>
          <a:ln>
            <a:solidFill>
              <a:srgbClr val="57ADA1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5853186" y="513987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25" name="椭圆 24"/>
          <p:cNvSpPr/>
          <p:nvPr/>
        </p:nvSpPr>
        <p:spPr>
          <a:xfrm>
            <a:off x="6761289" y="657624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26" name="椭圆 25"/>
          <p:cNvSpPr/>
          <p:nvPr/>
        </p:nvSpPr>
        <p:spPr>
          <a:xfrm>
            <a:off x="7567253" y="1131154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27" name="椭圆 26"/>
          <p:cNvSpPr/>
          <p:nvPr/>
        </p:nvSpPr>
        <p:spPr>
          <a:xfrm>
            <a:off x="8159971" y="1838472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28" name="椭圆 27"/>
          <p:cNvSpPr/>
          <p:nvPr/>
        </p:nvSpPr>
        <p:spPr>
          <a:xfrm>
            <a:off x="8493508" y="2711788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29" name="椭圆 28"/>
          <p:cNvSpPr/>
          <p:nvPr/>
        </p:nvSpPr>
        <p:spPr>
          <a:xfrm>
            <a:off x="8463932" y="3634031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0" name="椭圆 29"/>
          <p:cNvSpPr/>
          <p:nvPr/>
        </p:nvSpPr>
        <p:spPr>
          <a:xfrm>
            <a:off x="8153212" y="4532017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1" name="椭圆 30"/>
          <p:cNvSpPr/>
          <p:nvPr/>
        </p:nvSpPr>
        <p:spPr>
          <a:xfrm>
            <a:off x="7567253" y="5232049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2" name="椭圆 31"/>
          <p:cNvSpPr/>
          <p:nvPr/>
        </p:nvSpPr>
        <p:spPr>
          <a:xfrm>
            <a:off x="6761289" y="5717677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3" name="椭圆 32"/>
          <p:cNvSpPr/>
          <p:nvPr/>
        </p:nvSpPr>
        <p:spPr>
          <a:xfrm>
            <a:off x="5853186" y="5872383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4" name="椭圆 33"/>
          <p:cNvSpPr/>
          <p:nvPr/>
        </p:nvSpPr>
        <p:spPr>
          <a:xfrm>
            <a:off x="4937025" y="5717677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5" name="椭圆 34"/>
          <p:cNvSpPr/>
          <p:nvPr/>
        </p:nvSpPr>
        <p:spPr>
          <a:xfrm>
            <a:off x="4131061" y="5232049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6" name="椭圆 35"/>
          <p:cNvSpPr/>
          <p:nvPr/>
        </p:nvSpPr>
        <p:spPr>
          <a:xfrm>
            <a:off x="3530986" y="4527199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7" name="椭圆 36"/>
          <p:cNvSpPr/>
          <p:nvPr/>
        </p:nvSpPr>
        <p:spPr>
          <a:xfrm>
            <a:off x="3216661" y="3650899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8" name="椭圆 37"/>
          <p:cNvSpPr/>
          <p:nvPr/>
        </p:nvSpPr>
        <p:spPr>
          <a:xfrm>
            <a:off x="3216661" y="2707924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9" name="椭圆 38"/>
          <p:cNvSpPr/>
          <p:nvPr/>
        </p:nvSpPr>
        <p:spPr>
          <a:xfrm>
            <a:off x="3530986" y="1838472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0" name="椭圆 39"/>
          <p:cNvSpPr/>
          <p:nvPr/>
        </p:nvSpPr>
        <p:spPr>
          <a:xfrm>
            <a:off x="4121536" y="1155349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1" name="椭圆 40"/>
          <p:cNvSpPr/>
          <p:nvPr/>
        </p:nvSpPr>
        <p:spPr>
          <a:xfrm>
            <a:off x="4921636" y="669574"/>
            <a:ext cx="485628" cy="485628"/>
          </a:xfrm>
          <a:prstGeom prst="ellipse">
            <a:avLst/>
          </a:prstGeom>
          <a:solidFill>
            <a:srgbClr val="7BC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42" name="椭圆 41"/>
          <p:cNvSpPr/>
          <p:nvPr/>
        </p:nvSpPr>
        <p:spPr>
          <a:xfrm>
            <a:off x="1662439" y="634964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397248" y="607590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-538464" y="498504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682544" y="5416870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1048122" y="633943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2348770" y="7474270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-171822" y="668617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1107995" y="7193962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3497022" y="607001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2248793" y="647970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5529021" y="627321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7430394" y="621515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6443423" y="637481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1240443" y="538871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1916265" y="548850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3535515" y="65506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2465086" y="504571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4196822" y="61813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2805176" y="588391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4877090" y="6919976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288761" y="4340868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-979425" y="4606661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4663911" y="6919976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-823133" y="419243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1347660" y="347556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3906710" y="44019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2811788" y="39447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-656219" y="39447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5865104" y="292064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-508354" y="552593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5416196" y="662710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653946" y="67641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-508354" y="611648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5815409" y="638980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2054610" y="594038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5246339" y="700007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971149" y="592400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1818366" y="4729492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2684342" y="6858000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4761942" y="4258681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3231133" y="639620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4909807" y="6430381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2142853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4487011" y="604727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-412942" y="577295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4265446" y="7247415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5889529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3360747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2211307" y="2991914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427783" y="66515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1541049" y="6858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5407700" y="482938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1131619" y="4893504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1435131" y="630749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1952131" y="690154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-827225" y="6530088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2237427" y="6242510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793255" y="6269724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3179753" y="674845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-426689" y="6616468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853128" y="712425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4328005" y="5344197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1993926" y="6409997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5" name="椭圆 104"/>
          <p:cNvSpPr/>
          <p:nvPr/>
        </p:nvSpPr>
        <p:spPr>
          <a:xfrm>
            <a:off x="2858544" y="627757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6" name="椭圆 105"/>
          <p:cNvSpPr/>
          <p:nvPr/>
        </p:nvSpPr>
        <p:spPr>
          <a:xfrm>
            <a:off x="3534366" y="6377363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7" name="椭圆 106"/>
          <p:cNvSpPr/>
          <p:nvPr/>
        </p:nvSpPr>
        <p:spPr>
          <a:xfrm>
            <a:off x="3248616" y="5278469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8" name="椭圆 107"/>
          <p:cNvSpPr/>
          <p:nvPr/>
        </p:nvSpPr>
        <p:spPr>
          <a:xfrm>
            <a:off x="2176325" y="6590766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3699377" y="5221319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0" y="5885916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-1268186" y="6151709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3582290" y="5911371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1074088" y="637913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3512488" y="6065924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5" name="椭圆 114"/>
          <p:cNvSpPr/>
          <p:nvPr/>
        </p:nvSpPr>
        <p:spPr>
          <a:xfrm>
            <a:off x="-735662" y="6074331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3672711" y="682924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779500" y="5917517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1529605" y="6274540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9" name="椭圆 118"/>
          <p:cNvSpPr/>
          <p:nvPr/>
        </p:nvSpPr>
        <p:spPr>
          <a:xfrm>
            <a:off x="3542884" y="6159742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0" name="椭圆 119"/>
          <p:cNvSpPr/>
          <p:nvPr/>
        </p:nvSpPr>
        <p:spPr>
          <a:xfrm>
            <a:off x="4089675" y="5697950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1" name="椭圆 120"/>
          <p:cNvSpPr/>
          <p:nvPr/>
        </p:nvSpPr>
        <p:spPr>
          <a:xfrm>
            <a:off x="1904150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2" name="椭圆 121"/>
          <p:cNvSpPr/>
          <p:nvPr/>
        </p:nvSpPr>
        <p:spPr>
          <a:xfrm>
            <a:off x="1158105" y="6614760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3" name="椭圆 122"/>
          <p:cNvSpPr/>
          <p:nvPr/>
        </p:nvSpPr>
        <p:spPr>
          <a:xfrm>
            <a:off x="4207894" y="614834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189080" y="659798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302346" y="6804454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795804" y="6391498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4808221" y="29161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9569180" y="260213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9302940" y="183343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10797904" y="220435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1" name="椭圆 130"/>
          <p:cNvSpPr/>
          <p:nvPr/>
        </p:nvSpPr>
        <p:spPr>
          <a:xfrm>
            <a:off x="10220054" y="286566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9529523" y="3118013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10756339" y="93366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4" name="椭圆 133"/>
          <p:cNvSpPr/>
          <p:nvPr/>
        </p:nvSpPr>
        <p:spPr>
          <a:xfrm>
            <a:off x="10279927" y="3720192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10179754" y="213178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8573204" y="533386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8583181" y="139155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10774841" y="156572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10107184" y="94161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7859675" y="377562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1" name="椭圆 140"/>
          <p:cNvSpPr/>
          <p:nvPr/>
        </p:nvSpPr>
        <p:spPr>
          <a:xfrm>
            <a:off x="9605018" y="65978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2" name="椭圆 141"/>
          <p:cNvSpPr/>
          <p:nvPr/>
        </p:nvSpPr>
        <p:spPr>
          <a:xfrm>
            <a:off x="10755276" y="364295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3" name="椭圆 142"/>
          <p:cNvSpPr/>
          <p:nvPr/>
        </p:nvSpPr>
        <p:spPr>
          <a:xfrm>
            <a:off x="9617718" y="361188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4" name="椭圆 143"/>
          <p:cNvSpPr/>
          <p:nvPr/>
        </p:nvSpPr>
        <p:spPr>
          <a:xfrm>
            <a:off x="11329497" y="25769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8490958" y="79394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6" name="椭圆 145"/>
          <p:cNvSpPr/>
          <p:nvPr/>
        </p:nvSpPr>
        <p:spPr>
          <a:xfrm>
            <a:off x="6320165" y="-13882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7024914" y="104865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3317522" y="366122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9" name="椭圆 148"/>
          <p:cNvSpPr/>
          <p:nvPr/>
        </p:nvSpPr>
        <p:spPr>
          <a:xfrm>
            <a:off x="10446758" y="354661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0" name="椭圆 149"/>
          <p:cNvSpPr/>
          <p:nvPr/>
        </p:nvSpPr>
        <p:spPr>
          <a:xfrm>
            <a:off x="614499" y="417591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1" name="椭圆 150"/>
          <p:cNvSpPr/>
          <p:nvPr/>
        </p:nvSpPr>
        <p:spPr>
          <a:xfrm>
            <a:off x="9490892" y="2283387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2" name="椭圆 151"/>
          <p:cNvSpPr/>
          <p:nvPr/>
        </p:nvSpPr>
        <p:spPr>
          <a:xfrm>
            <a:off x="7463428" y="2803407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3" name="椭圆 152"/>
          <p:cNvSpPr/>
          <p:nvPr/>
        </p:nvSpPr>
        <p:spPr>
          <a:xfrm>
            <a:off x="11114677" y="5307121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4" name="椭圆 153"/>
          <p:cNvSpPr/>
          <p:nvPr/>
        </p:nvSpPr>
        <p:spPr>
          <a:xfrm>
            <a:off x="2363470" y="237523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5" name="椭圆 154"/>
          <p:cNvSpPr/>
          <p:nvPr/>
        </p:nvSpPr>
        <p:spPr>
          <a:xfrm>
            <a:off x="11287814" y="506131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6" name="椭圆 155"/>
          <p:cNvSpPr/>
          <p:nvPr/>
        </p:nvSpPr>
        <p:spPr>
          <a:xfrm>
            <a:off x="8663578" y="205216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8978357" y="120841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8" name="椭圆 157"/>
          <p:cNvSpPr/>
          <p:nvPr/>
        </p:nvSpPr>
        <p:spPr>
          <a:xfrm>
            <a:off x="10154014" y="2254775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9" name="椭圆 158"/>
          <p:cNvSpPr/>
          <p:nvPr/>
        </p:nvSpPr>
        <p:spPr>
          <a:xfrm>
            <a:off x="9853749" y="143802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0" name="椭圆 159"/>
          <p:cNvSpPr/>
          <p:nvPr/>
        </p:nvSpPr>
        <p:spPr>
          <a:xfrm>
            <a:off x="8535741" y="220483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1" name="椭圆 160"/>
          <p:cNvSpPr/>
          <p:nvPr/>
        </p:nvSpPr>
        <p:spPr>
          <a:xfrm>
            <a:off x="7609764" y="98103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2" name="椭圆 161"/>
          <p:cNvSpPr/>
          <p:nvPr/>
        </p:nvSpPr>
        <p:spPr>
          <a:xfrm>
            <a:off x="11522671" y="1726533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3" name="椭圆 162"/>
          <p:cNvSpPr/>
          <p:nvPr/>
        </p:nvSpPr>
        <p:spPr>
          <a:xfrm>
            <a:off x="7324588" y="174843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4" name="椭圆 163"/>
          <p:cNvSpPr/>
          <p:nvPr/>
        </p:nvSpPr>
        <p:spPr>
          <a:xfrm>
            <a:off x="10367998" y="55112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5" name="椭圆 164"/>
          <p:cNvSpPr/>
          <p:nvPr/>
        </p:nvSpPr>
        <p:spPr>
          <a:xfrm>
            <a:off x="8762010" y="1898650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6" name="椭圆 165"/>
          <p:cNvSpPr/>
          <p:nvPr/>
        </p:nvSpPr>
        <p:spPr>
          <a:xfrm>
            <a:off x="10524831" y="540330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7" name="椭圆 166"/>
          <p:cNvSpPr/>
          <p:nvPr/>
        </p:nvSpPr>
        <p:spPr>
          <a:xfrm>
            <a:off x="11350779" y="2646665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8" name="椭圆 167"/>
          <p:cNvSpPr/>
          <p:nvPr/>
        </p:nvSpPr>
        <p:spPr>
          <a:xfrm>
            <a:off x="7528539" y="199866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9" name="椭圆 168"/>
          <p:cNvSpPr/>
          <p:nvPr/>
        </p:nvSpPr>
        <p:spPr>
          <a:xfrm>
            <a:off x="5889529" y="664935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0" name="椭圆 169"/>
          <p:cNvSpPr/>
          <p:nvPr/>
        </p:nvSpPr>
        <p:spPr>
          <a:xfrm>
            <a:off x="8774886" y="109305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1" name="椭圆 170"/>
          <p:cNvSpPr/>
          <p:nvPr/>
        </p:nvSpPr>
        <p:spPr>
          <a:xfrm>
            <a:off x="10689390" y="3429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2" name="椭圆 171"/>
          <p:cNvSpPr/>
          <p:nvPr/>
        </p:nvSpPr>
        <p:spPr>
          <a:xfrm>
            <a:off x="6956750" y="391814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3" name="椭圆 172"/>
          <p:cNvSpPr/>
          <p:nvPr/>
        </p:nvSpPr>
        <p:spPr>
          <a:xfrm>
            <a:off x="7724490" y="36198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7619593" y="68457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5" name="椭圆 174"/>
          <p:cNvSpPr/>
          <p:nvPr/>
        </p:nvSpPr>
        <p:spPr>
          <a:xfrm>
            <a:off x="8708074" y="3016058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6" name="椭圆 175"/>
          <p:cNvSpPr/>
          <p:nvPr/>
        </p:nvSpPr>
        <p:spPr>
          <a:xfrm>
            <a:off x="10949544" y="394701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7" name="椭圆 176"/>
          <p:cNvSpPr/>
          <p:nvPr/>
        </p:nvSpPr>
        <p:spPr>
          <a:xfrm>
            <a:off x="10187745" y="136162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8" name="椭圆 177"/>
          <p:cNvSpPr/>
          <p:nvPr/>
        </p:nvSpPr>
        <p:spPr>
          <a:xfrm>
            <a:off x="8398360" y="3429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9" name="椭圆 178"/>
          <p:cNvSpPr/>
          <p:nvPr/>
        </p:nvSpPr>
        <p:spPr>
          <a:xfrm>
            <a:off x="9648594" y="332014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0" name="椭圆 179"/>
          <p:cNvSpPr/>
          <p:nvPr/>
        </p:nvSpPr>
        <p:spPr>
          <a:xfrm>
            <a:off x="8993256" y="2233517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1" name="椭圆 180"/>
          <p:cNvSpPr/>
          <p:nvPr/>
        </p:nvSpPr>
        <p:spPr>
          <a:xfrm>
            <a:off x="9916656" y="1782541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2" name="椭圆 181"/>
          <p:cNvSpPr/>
          <p:nvPr/>
        </p:nvSpPr>
        <p:spPr>
          <a:xfrm>
            <a:off x="9941278" y="1619404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3" name="椭圆 182"/>
          <p:cNvSpPr/>
          <p:nvPr/>
        </p:nvSpPr>
        <p:spPr>
          <a:xfrm>
            <a:off x="6718524" y="339731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4" name="椭圆 183"/>
          <p:cNvSpPr/>
          <p:nvPr/>
        </p:nvSpPr>
        <p:spPr>
          <a:xfrm>
            <a:off x="8702444" y="2679839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5" name="椭圆 184"/>
          <p:cNvSpPr/>
          <p:nvPr/>
        </p:nvSpPr>
        <p:spPr>
          <a:xfrm>
            <a:off x="11676771" y="2360281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6" name="椭圆 185"/>
          <p:cNvSpPr/>
          <p:nvPr/>
        </p:nvSpPr>
        <p:spPr>
          <a:xfrm>
            <a:off x="11270728" y="214121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7" name="椭圆 186"/>
          <p:cNvSpPr/>
          <p:nvPr/>
        </p:nvSpPr>
        <p:spPr>
          <a:xfrm>
            <a:off x="10025060" y="365048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8" name="椭圆 187"/>
          <p:cNvSpPr/>
          <p:nvPr/>
        </p:nvSpPr>
        <p:spPr>
          <a:xfrm>
            <a:off x="7681523" y="524059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9" name="椭圆 188"/>
          <p:cNvSpPr/>
          <p:nvPr/>
        </p:nvSpPr>
        <p:spPr>
          <a:xfrm>
            <a:off x="10611593" y="2539219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0" name="椭圆 189"/>
          <p:cNvSpPr/>
          <p:nvPr/>
        </p:nvSpPr>
        <p:spPr>
          <a:xfrm>
            <a:off x="9429697" y="1782684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1" name="椭圆 190"/>
          <p:cNvSpPr/>
          <p:nvPr/>
        </p:nvSpPr>
        <p:spPr>
          <a:xfrm>
            <a:off x="6153098" y="1945648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2" name="椭圆 191"/>
          <p:cNvSpPr/>
          <p:nvPr/>
        </p:nvSpPr>
        <p:spPr>
          <a:xfrm>
            <a:off x="6297334" y="5058751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3" name="椭圆 192"/>
          <p:cNvSpPr/>
          <p:nvPr/>
        </p:nvSpPr>
        <p:spPr>
          <a:xfrm>
            <a:off x="10198907" y="29610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4" name="椭圆 193"/>
          <p:cNvSpPr/>
          <p:nvPr/>
        </p:nvSpPr>
        <p:spPr>
          <a:xfrm>
            <a:off x="9302609" y="313486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5" name="椭圆 194"/>
          <p:cNvSpPr/>
          <p:nvPr/>
        </p:nvSpPr>
        <p:spPr>
          <a:xfrm>
            <a:off x="9171932" y="2412146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6" name="椭圆 195"/>
          <p:cNvSpPr/>
          <p:nvPr/>
        </p:nvSpPr>
        <p:spPr>
          <a:xfrm>
            <a:off x="10719518" y="2503768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7" name="椭圆 196"/>
          <p:cNvSpPr/>
          <p:nvPr/>
        </p:nvSpPr>
        <p:spPr>
          <a:xfrm>
            <a:off x="10656907" y="3076227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8" name="椭圆 197"/>
          <p:cNvSpPr/>
          <p:nvPr/>
        </p:nvSpPr>
        <p:spPr>
          <a:xfrm>
            <a:off x="7923735" y="2107075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9" name="椭圆 198"/>
          <p:cNvSpPr/>
          <p:nvPr/>
        </p:nvSpPr>
        <p:spPr>
          <a:xfrm>
            <a:off x="9846877" y="676266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0" name="椭圆 199"/>
          <p:cNvSpPr/>
          <p:nvPr/>
        </p:nvSpPr>
        <p:spPr>
          <a:xfrm>
            <a:off x="11411699" y="945933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1" name="椭圆 200"/>
          <p:cNvSpPr/>
          <p:nvPr/>
        </p:nvSpPr>
        <p:spPr>
          <a:xfrm>
            <a:off x="5929493" y="3388127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2" name="椭圆 201"/>
          <p:cNvSpPr/>
          <p:nvPr/>
        </p:nvSpPr>
        <p:spPr>
          <a:xfrm>
            <a:off x="9166753" y="1970219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3" name="椭圆 202"/>
          <p:cNvSpPr/>
          <p:nvPr/>
        </p:nvSpPr>
        <p:spPr>
          <a:xfrm>
            <a:off x="4493959" y="83531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4" name="椭圆 203"/>
          <p:cNvSpPr/>
          <p:nvPr/>
        </p:nvSpPr>
        <p:spPr>
          <a:xfrm>
            <a:off x="10319052" y="2929084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5" name="椭圆 204"/>
          <p:cNvSpPr/>
          <p:nvPr/>
        </p:nvSpPr>
        <p:spPr>
          <a:xfrm>
            <a:off x="6708407" y="126623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6" name="椭圆 205"/>
          <p:cNvSpPr/>
          <p:nvPr/>
        </p:nvSpPr>
        <p:spPr>
          <a:xfrm>
            <a:off x="11653932" y="371744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7" name="椭圆 206"/>
          <p:cNvSpPr/>
          <p:nvPr/>
        </p:nvSpPr>
        <p:spPr>
          <a:xfrm>
            <a:off x="10215737" y="491808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8" name="椭圆 207"/>
          <p:cNvSpPr/>
          <p:nvPr/>
        </p:nvSpPr>
        <p:spPr>
          <a:xfrm>
            <a:off x="8742512" y="279718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9" name="椭圆 208"/>
          <p:cNvSpPr/>
          <p:nvPr/>
        </p:nvSpPr>
        <p:spPr>
          <a:xfrm>
            <a:off x="8088291" y="160384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0" name="椭圆 209"/>
          <p:cNvSpPr/>
          <p:nvPr/>
        </p:nvSpPr>
        <p:spPr>
          <a:xfrm>
            <a:off x="9806622" y="266302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1" name="椭圆 210"/>
          <p:cNvSpPr/>
          <p:nvPr/>
        </p:nvSpPr>
        <p:spPr>
          <a:xfrm>
            <a:off x="10011279" y="4586872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2" name="椭圆 211"/>
          <p:cNvSpPr/>
          <p:nvPr/>
        </p:nvSpPr>
        <p:spPr>
          <a:xfrm>
            <a:off x="11620531" y="25037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3" name="椭圆 212"/>
          <p:cNvSpPr/>
          <p:nvPr/>
        </p:nvSpPr>
        <p:spPr>
          <a:xfrm>
            <a:off x="11082665" y="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4" name="椭圆 213"/>
          <p:cNvSpPr/>
          <p:nvPr/>
        </p:nvSpPr>
        <p:spPr>
          <a:xfrm>
            <a:off x="11818462" y="979729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5" name="椭圆 214"/>
          <p:cNvSpPr/>
          <p:nvPr/>
        </p:nvSpPr>
        <p:spPr>
          <a:xfrm>
            <a:off x="11779058" y="24790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6" name="椭圆 215"/>
          <p:cNvSpPr/>
          <p:nvPr/>
        </p:nvSpPr>
        <p:spPr>
          <a:xfrm>
            <a:off x="11971702" y="1342586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7" name="椭圆 216"/>
          <p:cNvSpPr/>
          <p:nvPr/>
        </p:nvSpPr>
        <p:spPr>
          <a:xfrm>
            <a:off x="10744979" y="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8" name="椭圆 217"/>
          <p:cNvSpPr/>
          <p:nvPr/>
        </p:nvSpPr>
        <p:spPr>
          <a:xfrm>
            <a:off x="11985529" y="360135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9" name="椭圆 218"/>
          <p:cNvSpPr/>
          <p:nvPr/>
        </p:nvSpPr>
        <p:spPr>
          <a:xfrm>
            <a:off x="11779058" y="42418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0" name="椭圆 219"/>
          <p:cNvSpPr/>
          <p:nvPr/>
        </p:nvSpPr>
        <p:spPr>
          <a:xfrm>
            <a:off x="11732455" y="3297362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1" name="椭圆 220"/>
          <p:cNvSpPr/>
          <p:nvPr/>
        </p:nvSpPr>
        <p:spPr>
          <a:xfrm>
            <a:off x="11677724" y="2057305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75305" y="1537335"/>
            <a:ext cx="6731000" cy="36360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fr-FR" altLang="en-US" sz="9600" b="1">
                <a:solidFill>
                  <a:schemeClr val="accent1">
                    <a:lumMod val="50000"/>
                  </a:schemeClr>
                </a:solidFill>
              </a:rPr>
              <a:t>Unité 1-1 </a:t>
            </a:r>
            <a:endParaRPr lang="fr-FR" altLang="en-US" sz="9600" b="1">
              <a:solidFill>
                <a:schemeClr val="accent1">
                  <a:lumMod val="50000"/>
                </a:schemeClr>
              </a:solidFill>
            </a:endParaRPr>
          </a:p>
          <a:p>
            <a:pPr algn="ctr">
              <a:lnSpc>
                <a:spcPct val="120000"/>
              </a:lnSpc>
            </a:pPr>
            <a:r>
              <a:rPr lang="fr-FR" altLang="en-US" sz="9600" b="1">
                <a:solidFill>
                  <a:schemeClr val="accent1">
                    <a:lumMod val="50000"/>
                  </a:schemeClr>
                </a:solidFill>
              </a:rPr>
              <a:t>Bienvenue </a:t>
            </a:r>
            <a:r>
              <a:rPr lang="en-US" altLang="en-US" sz="9600" b="1">
                <a:solidFill>
                  <a:schemeClr val="accent1">
                    <a:lumMod val="50000"/>
                  </a:schemeClr>
                </a:solidFill>
              </a:rPr>
              <a:t>!</a:t>
            </a:r>
            <a:endParaRPr lang="en-US" altLang="en-US" sz="9600" b="1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8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xit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xit" presetSubtype="1" fill="hold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2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2" presetClass="exit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5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xit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8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6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" presetClass="exit" presetSubtype="32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76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6" presetClass="exit" presetSubtype="32" fill="hold" grpId="1" nodeType="withEffect">
                                  <p:stCondLst>
                                    <p:cond delay="95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84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6" presetClass="exit" presetSubtype="3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92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6" presetClass="exit" presetSubtype="32" fill="hold" grpId="1" nodeType="withEffect">
                                  <p:stCondLst>
                                    <p:cond delay="105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00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6" presetClass="exit" presetSubtype="32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08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xit" presetSubtype="32" fill="hold" grpId="1" nodeType="withEffect">
                                  <p:stCondLst>
                                    <p:cond delay="115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16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97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6" presetClass="exit" presetSubtype="32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24" dur="4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6" presetClass="exit" presetSubtype="32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32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53" presetClass="entr" presetSubtype="16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6" presetClass="exit" presetSubtype="32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40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6" presetClass="exit" presetSubtype="32" fill="hold" grpId="1" nodeType="withEffect">
                                  <p:stCondLst>
                                    <p:cond delay="135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48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grpId="0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6" presetClass="exit" presetSubtype="32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56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5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6" presetClass="exit" presetSubtype="32" fill="hold" grpId="1" nodeType="withEffect">
                                  <p:stCondLst>
                                    <p:cond delay="145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64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6" presetClass="exit" presetSubtype="32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72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53" presetClass="entr" presetSubtype="16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6" presetClass="exit" presetSubtype="32" fill="hold" grpId="1" nodeType="withEffect">
                                  <p:stCondLst>
                                    <p:cond delay="155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80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53" presetClass="entr" presetSubtype="16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6" presetClass="exit" presetSubtype="32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88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53" presetClass="entr" presetSubtype="16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6" presetClass="exit" presetSubtype="32" fill="hold" grpId="1" nodeType="withEffect">
                                  <p:stCondLst>
                                    <p:cond delay="165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96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6" presetClass="exit" presetSubtype="32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204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53" presetClass="entr" presetSubtype="16" fill="hold" grpId="0" nodeType="withEffect">
                                  <p:stCondLst>
                                    <p:cond delay="155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6" presetClass="exit" presetSubtype="32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212" dur="4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16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7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8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9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221" dur="2714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22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24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2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7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C -0.01133 -0.10555 -0.06198 -0.18449 -0.00768 -0.31458 " pathEditMode="relative" rAng="0" ptsTypes="AA">
                                      <p:cBhvr>
                                        <p:cTn id="229" dur="3409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3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2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33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34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35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21 -0.05139 0.13164 -0.18125 " pathEditMode="relative" rAng="0" ptsTypes="AA">
                                      <p:cBhvr>
                                        <p:cTn id="237" dur="306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23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0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1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2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43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81481E-6 C -0.0401 -0.14375 -0.07305 -0.07476 -0.10898 -0.21712 " pathEditMode="relative" rAng="0" ptsTypes="AA">
                                      <p:cBhvr>
                                        <p:cTn id="245" dur="3515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24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8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9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0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1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253" dur="2924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5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6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7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8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9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261" dur="2415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6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64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5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66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7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C -0.04023 -0.14422 0.01732 -0.19561 -0.00299 -0.34422 " pathEditMode="relative" rAng="0" ptsTypes="AA">
                                      <p:cBhvr>
                                        <p:cTn id="269" dur="2191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27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2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73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4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75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59259E-6 C 0.00377 -0.22477 0.15403 -0.14306 0.13372 -0.29121 " pathEditMode="relative" rAng="0" ptsTypes="AA">
                                      <p:cBhvr>
                                        <p:cTn id="277" dur="234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27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0" dur="419" fill="hold">
                                          <p:stCondLst>
                                            <p:cond delay="2933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1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2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3" dur="38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81481E-6 C 0.03229 -0.19768 0.04193 -0.19837 0.13359 -0.2912 " pathEditMode="relative" rAng="0" ptsTypes="AA">
                                      <p:cBhvr>
                                        <p:cTn id="285" dur="2196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8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8" dur="314" fill="hold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9" dur="3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0" dur="1" fill="hold">
                                          <p:stCondLst>
                                            <p:cond delay="251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1" dur="28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C 0.10703 -0.07315 0.10599 -0.1625 0.13359 -0.2912 " pathEditMode="relative" rAng="0" ptsTypes="AA">
                                      <p:cBhvr>
                                        <p:cTn id="293" dur="2546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9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96" dur="407" fill="hold">
                                          <p:stCondLst>
                                            <p:cond delay="28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7" dur="40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8" dur="1" fill="hold">
                                          <p:stCondLst>
                                            <p:cond delay="3255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9" dur="37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7037E-7 C 0.00104 -0.11574 -0.11797 -0.13287 -0.09037 -0.26157 " pathEditMode="relative" rAng="0" ptsTypes="AA">
                                      <p:cBhvr>
                                        <p:cTn id="301" dur="3501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30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04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05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06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7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C 0.07604 -0.05301 0.06667 -0.19607 0.09635 -0.33519 " pathEditMode="relative" rAng="0" ptsTypes="AA">
                                      <p:cBhvr>
                                        <p:cTn id="309" dur="3347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31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2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13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14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15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44444E-6 C 0.06433 -0.17315 0.0767 -0.06575 0.13086 -0.23172 " pathEditMode="relative" rAng="0" ptsTypes="AA">
                                      <p:cBhvr>
                                        <p:cTn id="317" dur="218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31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0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1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2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23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111E-6 C -0.01471 -0.12338 -0.08021 -0.21551 -0.01002 -0.36713 " pathEditMode="relative" rAng="0" ptsTypes="AA">
                                      <p:cBhvr>
                                        <p:cTn id="325" dur="2645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32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8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9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0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1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C 0.00287 -0.24884 0.12019 -0.15833 0.10443 -0.32222 " pathEditMode="relative" rAng="0" ptsTypes="AA">
                                      <p:cBhvr>
                                        <p:cTn id="333" dur="2595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33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6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7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8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9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-0.04479 -0.16575 -0.08151 -0.08635 -0.12148 -0.25024 " pathEditMode="relative" rAng="0" ptsTypes="AA">
                                      <p:cBhvr>
                                        <p:cTn id="341" dur="2961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34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44" dur="273" fill="hold">
                                          <p:stCondLst>
                                            <p:cond delay="190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5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46" dur="1" fill="hold">
                                          <p:stCondLst>
                                            <p:cond delay="2181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7" dur="25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4.81481E-6 C -0.1401 -0.18587 0.06042 -0.25185 -0.01042 -0.44282 " pathEditMode="relative" rAng="0" ptsTypes="AA">
                                      <p:cBhvr>
                                        <p:cTn id="349" dur="2681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2" y="-22153"/>
                                    </p:animMotion>
                                  </p:childTnLst>
                                </p:cTn>
                              </p:par>
                              <p:par>
                                <p:cTn id="35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2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53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4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55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22222E-6 C 0.10482 -0.20695 0.17995 -0.01922 0.24831 -0.2419 " pathEditMode="relative" rAng="0" ptsTypes="AA">
                                      <p:cBhvr>
                                        <p:cTn id="357" dur="2965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35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0" dur="262" fill="hold">
                                          <p:stCondLst>
                                            <p:cond delay="1835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1" dur="2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2" dur="1" fill="hold">
                                          <p:stCondLst>
                                            <p:cond delay="2096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3" dur="241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365" dur="3729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6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8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9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0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1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2.22222E-6 C 0.0332 -0.23611 0.0431 -0.23704 0.13763 -0.34769 " pathEditMode="relative" rAng="0" ptsTypes="AA">
                                      <p:cBhvr>
                                        <p:cTn id="373" dur="351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37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76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7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8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9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81481E-6 C 0.00143 -0.15487 -0.16406 -0.17778 -0.12565 -0.34954 " pathEditMode="relative" rAng="0" ptsTypes="AA">
                                      <p:cBhvr>
                                        <p:cTn id="381" dur="2662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38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84" dur="335" fill="hold">
                                          <p:stCondLst>
                                            <p:cond delay="234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85" dur="33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86" dur="1" fill="hold">
                                          <p:stCondLst>
                                            <p:cond delay="2682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7" dur="308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3.7037E-6 C 0.11016 -0.09699 0.10912 -0.21527 0.13763 -0.38564 " pathEditMode="relative" rAng="0" ptsTypes="AA">
                                      <p:cBhvr>
                                        <p:cTn id="389" dur="2161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9282"/>
                                    </p:animMotion>
                                  </p:childTnLst>
                                </p:cTn>
                              </p:par>
                              <p:par>
                                <p:cTn id="39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2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93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94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95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7.40741E-7 C 0.07122 -0.04398 0.06237 -0.16273 0.0901 -0.27847 " pathEditMode="relative" rAng="0" ptsTypes="AA">
                                      <p:cBhvr>
                                        <p:cTn id="397" dur="282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39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0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1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2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03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59259E-6 C 0.06472 -0.13542 0.07709 -0.05139 0.13151 -0.18125 " pathEditMode="relative" rAng="0" ptsTypes="AA">
                                      <p:cBhvr>
                                        <p:cTn id="405" dur="2229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40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8" dur="418" fill="hold">
                                          <p:stCondLst>
                                            <p:cond delay="2927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9" dur="4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0" dur="1" fill="hold">
                                          <p:stCondLst>
                                            <p:cond delay="3343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1" dur="384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22222E-6 C -0.01133 -0.10556 -0.06198 -0.18449 -0.00769 -0.31459 " pathEditMode="relative" rAng="0" ptsTypes="AA">
                                      <p:cBhvr>
                                        <p:cTn id="413" dur="324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41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6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7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8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9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2.96296E-6 C 0.00378 -0.22477 0.15404 -0.14305 0.13373 -0.2912 " pathEditMode="relative" rAng="0" ptsTypes="AA">
                                      <p:cBhvr>
                                        <p:cTn id="421" dur="2298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2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24" dur="322" fill="hold">
                                          <p:stCondLst>
                                            <p:cond delay="2252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5" dur="3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26" dur="1" fill="hold">
                                          <p:stCondLst>
                                            <p:cond delay="2573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7" dur="29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6 C -0.0401 -0.14375 -0.07305 -0.07477 -0.10899 -0.21713 " pathEditMode="relative" rAng="0" ptsTypes="AA">
                                      <p:cBhvr>
                                        <p:cTn id="429" dur="2439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43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2" dur="433" fill="hold">
                                          <p:stCondLst>
                                            <p:cond delay="3034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33" dur="4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4" dur="1" fill="hold">
                                          <p:stCondLst>
                                            <p:cond delay="3466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35" dur="398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3.7037E-6 C -0.04036 -0.14422 0.01758 -0.19561 -0.00286 -0.34422 " pathEditMode="relative" rAng="0" ptsTypes="AA">
                                      <p:cBhvr>
                                        <p:cTn id="437" dur="2261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43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0" dur="224" fill="hold">
                                          <p:stCondLst>
                                            <p:cond delay="1566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1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2" dur="1" fill="hold">
                                          <p:stCondLst>
                                            <p:cond delay="1788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3" dur="20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7.40741E-7 C 0.08372 -0.1206 0.14375 -0.01111 0.19831 -0.14097 " pathEditMode="relative" rAng="0" ptsTypes="AA">
                                      <p:cBhvr>
                                        <p:cTn id="445" dur="2691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44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8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9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0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1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453" dur="3846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45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56" dur="334" fill="hold">
                                          <p:stCondLst>
                                            <p:cond delay="2341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7" dur="3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8" dur="1" fill="hold">
                                          <p:stCondLst>
                                            <p:cond delay="2674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9" dur="30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 C 0.03229 -0.19769 0.04193 -0.19838 0.13359 -0.2912 " pathEditMode="relative" rAng="0" ptsTypes="AA">
                                      <p:cBhvr>
                                        <p:cTn id="461" dur="2813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6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64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65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66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7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59259E-6 C 0.00104 -0.11574 -0.11797 -0.13287 -0.09037 -0.26158 " pathEditMode="relative" rAng="0" ptsTypes="AA">
                                      <p:cBhvr>
                                        <p:cTn id="469" dur="3652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47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2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73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74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75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477" dur="3444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7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0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1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2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83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7 C 0.07123 -0.04398 0.06237 -0.16273 0.09011 -0.27847 " pathEditMode="relative" rAng="0" ptsTypes="AA">
                                      <p:cBhvr>
                                        <p:cTn id="485" dur="2714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48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8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9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0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1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493" dur="2924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49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6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7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8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9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3.7037E-7 C 0.07604 -0.05301 0.06667 -0.19607 0.09635 -0.33519 " pathEditMode="relative" rAng="0" ptsTypes="AA">
                                      <p:cBhvr>
                                        <p:cTn id="501" dur="3347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50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04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5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06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7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81481E-6 C 0.0332 -0.23611 0.0431 -0.23703 0.13763 -0.34768 " pathEditMode="relative" rAng="0" ptsTypes="AA">
                                      <p:cBhvr>
                                        <p:cTn id="509" dur="351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51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2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13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4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15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7.40741E-7 C 0.00143 -0.15486 -0.16406 -0.17778 -0.12565 -0.34954 " pathEditMode="relative" rAng="0" ptsTypes="AA">
                                      <p:cBhvr>
                                        <p:cTn id="517" dur="2662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51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0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1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2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3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4.81481E-6 C 0.06472 -0.13541 0.07709 -0.05138 0.13151 -0.18125 " pathEditMode="relative" rAng="0" ptsTypes="AA">
                                      <p:cBhvr>
                                        <p:cTn id="525" dur="2229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52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8" dur="433" fill="hold">
                                          <p:stCondLst>
                                            <p:cond delay="3034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9" dur="4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0" dur="1" fill="hold">
                                          <p:stCondLst>
                                            <p:cond delay="3466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1" dur="398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3.7037E-6 C -0.04036 -0.14422 0.01758 -0.19561 -0.00286 -0.34422 " pathEditMode="relative" rAng="0" ptsTypes="AA">
                                      <p:cBhvr>
                                        <p:cTn id="533" dur="2261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53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36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7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8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9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541" dur="3846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4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44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45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46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7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96296E-6 C 0.1069 -0.07315 0.10586 -0.1625 0.1336 -0.2912 " pathEditMode="relative" rAng="0" ptsTypes="AA">
                                      <p:cBhvr>
                                        <p:cTn id="549" dur="3444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55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2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5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5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55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C 0.07122 -0.04398 0.06237 -0.16273 0.0901 -0.27847 " pathEditMode="relative" rAng="0" ptsTypes="AA">
                                      <p:cBhvr>
                                        <p:cTn id="557" dur="23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55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60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63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44444E-6 C -0.01133 -0.10579 -0.06198 -0.1845 -0.00769 -0.31459 " pathEditMode="relative" rAng="0" ptsTypes="AA">
                                      <p:cBhvr>
                                        <p:cTn id="565" dur="23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56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68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7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71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7.40741E-7 C 0.06472 -0.13542 0.07709 -0.05139 0.13151 -0.18125 " pathEditMode="relative" rAng="0" ptsTypes="AA">
                                      <p:cBhvr>
                                        <p:cTn id="573" dur="2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57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76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7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7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79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4.44444E-6 C -0.04011 -0.14399 -0.07305 -0.07477 -0.10899 -0.21713 " pathEditMode="relative" rAng="0" ptsTypes="AA">
                                      <p:cBhvr>
                                        <p:cTn id="581" dur="23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58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84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8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8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87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 C 0.08372 -0.1206 0.14375 -0.01111 0.19831 -0.14097 " pathEditMode="relative" rAng="0" ptsTypes="AA">
                                      <p:cBhvr>
                                        <p:cTn id="589" dur="2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59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92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9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9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95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7 0.16263 -0.03727 " pathEditMode="relative" rAng="0" ptsTypes="AA">
                                      <p:cBhvr>
                                        <p:cTn id="597" dur="2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9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00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0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0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03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81481E-6 C -0.04024 -0.14422 0.01732 -0.19561 -0.003 -0.34422 " pathEditMode="relative" rAng="0" ptsTypes="AA">
                                      <p:cBhvr>
                                        <p:cTn id="605" dur="2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60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08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0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11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 C 0.00378 -0.22477 0.15391 -0.14306 0.13373 -0.2912 " pathEditMode="relative" rAng="0" ptsTypes="AA">
                                      <p:cBhvr>
                                        <p:cTn id="613" dur="23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61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16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1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19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C 0.03229 -0.19768 0.04193 -0.19838 0.13359 -0.2912 " pathEditMode="relative" rAng="0" ptsTypes="AA">
                                      <p:cBhvr>
                                        <p:cTn id="621" dur="23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2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24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2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27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7.40741E-7 C 0.10703 -0.07315 0.10599 -0.1625 0.13359 -0.2912 " pathEditMode="relative" rAng="0" ptsTypes="AA">
                                      <p:cBhvr>
                                        <p:cTn id="629" dur="23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3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32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3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35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022E-16 C 0.00104 -0.11574 -0.11797 -0.13287 -0.09037 -0.26157 " pathEditMode="relative" rAng="0" ptsTypes="AA">
                                      <p:cBhvr>
                                        <p:cTn id="637" dur="23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63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40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1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42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43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C 0.07122 -0.04399 0.06237 -0.16274 0.0901 -0.27848 " pathEditMode="relative" rAng="0" ptsTypes="AA">
                                      <p:cBhvr>
                                        <p:cTn id="645" dur="2714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64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48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5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51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11111E-6 C -0.01133 -0.10555 -0.06198 -0.18449 -0.00769 -0.31458 " pathEditMode="relative" rAng="0" ptsTypes="AA">
                                      <p:cBhvr>
                                        <p:cTn id="653" dur="3409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65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56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57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58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59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1 -0.13542 0.07721 -0.05139 0.13164 -0.18125 " pathEditMode="relative" rAng="0" ptsTypes="AA">
                                      <p:cBhvr>
                                        <p:cTn id="661" dur="306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66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64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65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66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67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C -0.0401 -0.14375 -0.07304 -0.07477 -0.10898 -0.21713 " pathEditMode="relative" rAng="0" ptsTypes="AA">
                                      <p:cBhvr>
                                        <p:cTn id="669" dur="3515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67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72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73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74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75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7.40741E-7 C 0.08372 -0.1206 0.14375 -0.01111 0.1983 -0.14097 " pathEditMode="relative" rAng="0" ptsTypes="AA">
                                      <p:cBhvr>
                                        <p:cTn id="677" dur="2924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67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80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81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82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83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7 " pathEditMode="relative" rAng="0" ptsTypes="AA">
                                      <p:cBhvr>
                                        <p:cTn id="685" dur="2415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68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88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89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90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91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C -0.04024 -0.14422 0.01732 -0.1956 -0.00299 -0.34422 " pathEditMode="relative" rAng="0" ptsTypes="AA">
                                      <p:cBhvr>
                                        <p:cTn id="693" dur="2191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69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96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97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98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99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59259E-6 C 0.00377 -0.22477 0.15404 -0.14305 0.13372 -0.2912 " pathEditMode="relative" rAng="0" ptsTypes="AA">
                                      <p:cBhvr>
                                        <p:cTn id="701" dur="234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70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04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05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06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07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07407E-6 C 0.07604 -0.05301 0.06667 -0.19607 0.09636 -0.33519 " pathEditMode="relative" rAng="0" ptsTypes="AA">
                                      <p:cBhvr>
                                        <p:cTn id="709" dur="3347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71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12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13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14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15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C 0.06432 -0.17315 0.07669 -0.06574 0.13086 -0.23171 " pathEditMode="relative" rAng="0" ptsTypes="AA">
                                      <p:cBhvr>
                                        <p:cTn id="717" dur="218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71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20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1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22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23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C -0.01472 -0.12338 -0.08021 -0.21551 -0.01003 -0.36713 " pathEditMode="relative" rAng="0" ptsTypes="AA">
                                      <p:cBhvr>
                                        <p:cTn id="725" dur="2645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72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28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9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30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31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6 C 0.00286 -0.24885 0.12018 -0.15834 0.10443 -0.32223 " pathEditMode="relative" rAng="0" ptsTypes="AA">
                                      <p:cBhvr>
                                        <p:cTn id="733" dur="2595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73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36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37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38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39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48148E-6 C -0.04479 -0.16551 -0.08151 -0.08634 -0.12149 -0.25023 " pathEditMode="relative" rAng="0" ptsTypes="AA">
                                      <p:cBhvr>
                                        <p:cTn id="741" dur="2961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23"/>
                                    </p:animMotion>
                                  </p:childTnLst>
                                </p:cTn>
                              </p:par>
                              <p:par>
                                <p:cTn id="74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44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45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46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47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96296E-6 C 0.10482 -0.20694 0.17995 -0.01921 0.24831 -0.2419 " pathEditMode="relative" rAng="0" ptsTypes="AA">
                                      <p:cBhvr>
                                        <p:cTn id="749" dur="296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75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52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53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54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55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07407E-6 C 0.0332 -0.23612 0.0431 -0.23704 0.13763 -0.34769 " pathEditMode="relative" rAng="0" ptsTypes="AA">
                                      <p:cBhvr>
                                        <p:cTn id="757" dur="351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75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60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61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62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63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3.33333E-6 C 0.00143 -0.15486 -0.16407 -0.17777 -0.12566 -0.34953 " pathEditMode="relative" rAng="0" ptsTypes="AA">
                                      <p:cBhvr>
                                        <p:cTn id="765" dur="2662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76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68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69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70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71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07407E-6 C 0.07122 -0.04398 0.06237 -0.16273 0.0901 -0.27847 " pathEditMode="relative" rAng="0" ptsTypes="AA">
                                      <p:cBhvr>
                                        <p:cTn id="773" dur="282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77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76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77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78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79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81481E-6 C 0.00378 -0.22477 0.15404 -0.14283 0.13372 -0.29121 " pathEditMode="relative" rAng="0" ptsTypes="AA">
                                      <p:cBhvr>
                                        <p:cTn id="781" dur="2298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78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84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85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86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87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789" dur="3846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79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92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93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94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95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C 0.00104 -0.11574 -0.11797 -0.13287 -0.09036 -0.26158 " pathEditMode="relative" rAng="0" ptsTypes="AA">
                                      <p:cBhvr>
                                        <p:cTn id="797" dur="3652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79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00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01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02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03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6 C 0.1069 -0.07314 0.10586 -0.1625 0.13359 -0.2912 " pathEditMode="relative" rAng="0" ptsTypes="AA">
                                      <p:cBhvr>
                                        <p:cTn id="805" dur="3444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80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08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09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10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11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7037E-6 C 0.07605 -0.05301 0.06667 -0.19606 0.09636 -0.33518 " pathEditMode="relative" rAng="0" ptsTypes="AA">
                                      <p:cBhvr>
                                        <p:cTn id="813" dur="3347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81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16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17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18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19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44444E-6 C 0.03321 -0.23612 0.0431 -0.23704 0.13763 -0.34769 " pathEditMode="relative" rAng="0" ptsTypes="AA">
                                      <p:cBhvr>
                                        <p:cTn id="821" dur="351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82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24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25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26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27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33333E-6 C 0.00144 -0.15486 -0.16406 -0.17778 -0.12565 -0.34954 " pathEditMode="relative" rAng="0" ptsTypes="AA">
                                      <p:cBhvr>
                                        <p:cTn id="829" dur="2662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83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32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33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34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35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7037E-6 C 0.06472 -0.13542 0.07709 -0.05139 0.13152 -0.18125 " pathEditMode="relative" rAng="0" ptsTypes="AA">
                                      <p:cBhvr>
                                        <p:cTn id="837" dur="2229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83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40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41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42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43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4 C 0.09908 -0.05741 0.07317 0.02847 0.16263 -0.03727 " pathEditMode="relative" rAng="0" ptsTypes="AA">
                                      <p:cBhvr>
                                        <p:cTn id="845" dur="3846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84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48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4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5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51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7037E-7 C 0.07122 -0.04398 0.06237 -0.16273 0.0901 -0.27847 " pathEditMode="relative" rAng="0" ptsTypes="AA">
                                      <p:cBhvr>
                                        <p:cTn id="853" dur="23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85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56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5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5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59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4.44444E-6 C 0.06471 -0.13542 0.07708 -0.05139 0.13151 -0.18125 " pathEditMode="relative" rAng="0" ptsTypes="AA">
                                      <p:cBhvr>
                                        <p:cTn id="861" dur="23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86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64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6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6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67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869" dur="23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87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72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7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7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75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C 0.00378 -0.22477 0.15391 -0.14306 0.13372 -0.2912 " pathEditMode="relative" rAng="0" ptsTypes="AA">
                                      <p:cBhvr>
                                        <p:cTn id="877" dur="23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87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80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8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8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83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7037E-7 C 0.03229 -0.19768 0.04193 -0.19838 0.13359 -0.2912 " pathEditMode="relative" rAng="0" ptsTypes="AA">
                                      <p:cBhvr>
                                        <p:cTn id="885" dur="23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88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88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8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9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91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3.33333E-6 C 0.00104 -0.11574 -0.11797 -0.13287 -0.09037 -0.26158 " pathEditMode="relative" rAng="0" ptsTypes="AA">
                                      <p:cBhvr>
                                        <p:cTn id="893" dur="23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89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96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97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98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99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1.85185E-6 C 0.07122 -0.04398 0.06237 -0.16273 0.0901 -0.27847 " pathEditMode="relative" rAng="0" ptsTypes="AA">
                                      <p:cBhvr>
                                        <p:cTn id="901" dur="2714" spd="-100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90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04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0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0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07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22222E-6 C -0.01133 -0.10579 -0.06198 -0.18449 -0.00768 -0.31459 " pathEditMode="relative" rAng="0" ptsTypes="AA">
                                      <p:cBhvr>
                                        <p:cTn id="909" dur="3409" spd="-100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91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12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13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14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15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4.07407E-6 C 0.06472 -0.13541 0.07722 -0.05138 0.13164 -0.18125 " pathEditMode="relative" rAng="0" ptsTypes="AA">
                                      <p:cBhvr>
                                        <p:cTn id="917" dur="3060" spd="-100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91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20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21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22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23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7 C 0.05521 -0.12708 0.00586 -0.14954 0.06198 -0.26921 " pathEditMode="relative" rAng="3840000" ptsTypes="AA">
                                      <p:cBhvr>
                                        <p:cTn id="925" dur="3515" spd="-100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13472"/>
                                    </p:animMotion>
                                  </p:childTnLst>
                                </p:cTn>
                              </p:par>
                              <p:par>
                                <p:cTn id="92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28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29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30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31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11111E-6 C 0.08373 -0.1206 0.14375 -0.01111 0.19831 -0.14097 " pathEditMode="relative" rAng="0" ptsTypes="AA">
                                      <p:cBhvr>
                                        <p:cTn id="933" dur="2924" spd="-100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93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36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37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38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39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941" dur="2415" spd="-100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94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44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45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46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47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037E-7 C -0.04024 -0.14421 0.01732 -0.1956 -0.003 -0.34421 " pathEditMode="relative" rAng="0" ptsTypes="AA">
                                      <p:cBhvr>
                                        <p:cTn id="949" dur="2191" spd="-100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95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52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53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54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55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22222E-6 C 0.00377 -0.22477 0.15403 -0.14283 0.13372 -0.29121 " pathEditMode="relative" rAng="0" ptsTypes="AA">
                                      <p:cBhvr>
                                        <p:cTn id="957" dur="2340" spd="-100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95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60" dur="419" fill="hold">
                                          <p:stCondLst>
                                            <p:cond delay="2933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61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62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63" dur="38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7.40741E-7 C 0.03229 -0.19769 0.04193 -0.19838 0.13359 -0.2912 " pathEditMode="relative" rAng="0" ptsTypes="AA">
                                      <p:cBhvr>
                                        <p:cTn id="965" dur="2196" spd="-100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96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68" dur="314" fill="hold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69" dur="3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70" dur="1" fill="hold">
                                          <p:stCondLst>
                                            <p:cond delay="251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71" dur="28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7.40741E-7 C 0.10703 -0.07315 0.10599 -0.1625 0.13359 -0.2912 " pathEditMode="relative" rAng="0" ptsTypes="AA">
                                      <p:cBhvr>
                                        <p:cTn id="973" dur="2546" spd="-100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97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76" dur="407" fill="hold">
                                          <p:stCondLst>
                                            <p:cond delay="285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77" dur="40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78" dur="1" fill="hold">
                                          <p:stCondLst>
                                            <p:cond delay="3255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79" dur="37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48148E-6 C 0.00104 -0.11574 -0.11797 -0.13287 -0.09037 -0.26158 " pathEditMode="relative" rAng="0" ptsTypes="AA">
                                      <p:cBhvr>
                                        <p:cTn id="981" dur="3501" spd="-100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98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84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85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86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87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C 0.07604 -0.05301 0.06667 -0.19607 0.09636 -0.33519 " pathEditMode="relative" rAng="0" ptsTypes="AA">
                                      <p:cBhvr>
                                        <p:cTn id="989" dur="3347" spd="-100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99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92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93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94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95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3.7037E-7 C 0.06432 -0.17315 0.07669 -0.06574 0.13086 -0.23171 " pathEditMode="relative" rAng="0" ptsTypes="AA">
                                      <p:cBhvr>
                                        <p:cTn id="997" dur="2180" spd="-100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99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00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01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02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03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C -0.01471 -0.12338 -0.08021 -0.21551 -0.01003 -0.36713 " pathEditMode="relative" rAng="0" ptsTypes="AA">
                                      <p:cBhvr>
                                        <p:cTn id="1005" dur="2645" spd="-100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00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08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09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10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11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C 0.00287 -0.24885 0.12018 -0.15834 0.10443 -0.32223 " pathEditMode="relative" rAng="0" ptsTypes="AA">
                                      <p:cBhvr>
                                        <p:cTn id="1013" dur="2595" spd="-100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101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16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17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18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19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6 C 0.05547 0.15463 0.08659 0.06782 0.1375 0.22152 " pathEditMode="relative" rAng="10380000" ptsTypes="AA">
                                      <p:cBhvr>
                                        <p:cTn id="1021" dur="2961" spd="-100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88" y="11088"/>
                                    </p:animMotion>
                                  </p:childTnLst>
                                </p:cTn>
                              </p:par>
                              <p:par>
                                <p:cTn id="102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24" dur="273" fill="hold">
                                          <p:stCondLst>
                                            <p:cond delay="190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25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26" dur="1" fill="hold">
                                          <p:stCondLst>
                                            <p:cond delay="2181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27" dur="25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3.7037E-7 C -0.07162 -0.28356 0.12161 -0.16806 0.11159 -0.39653 " pathEditMode="relative" rAng="1740000" ptsTypes="AA">
                                      <p:cBhvr>
                                        <p:cTn id="1029" dur="2681" spd="-100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21366"/>
                                    </p:animMotion>
                                  </p:childTnLst>
                                </p:cTn>
                              </p:par>
                              <p:par>
                                <p:cTn id="103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32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33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34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35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10482 -0.20695 0.17995 -0.01922 0.24831 -0.2419 " pathEditMode="relative" rAng="0" ptsTypes="AA">
                                      <p:cBhvr>
                                        <p:cTn id="1037" dur="2965" spd="-100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103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40" dur="262" fill="hold">
                                          <p:stCondLst>
                                            <p:cond delay="1835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41" dur="2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42" dur="1" fill="hold">
                                          <p:stCondLst>
                                            <p:cond delay="2096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43" dur="241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1045" dur="3729" spd="-100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04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48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49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50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51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C 0.03321 -0.23588 0.0431 -0.23704 0.13763 -0.34769 " pathEditMode="relative" rAng="0" ptsTypes="AA">
                                      <p:cBhvr>
                                        <p:cTn id="1053" dur="3510" spd="-100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105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56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57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58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59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11111E-6 C 0.07317 0.08403 0.17187 -0.1537 0.23307 -0.00486 " pathEditMode="relative" rAng="7320000" ptsTypes="AA">
                                      <p:cBhvr>
                                        <p:cTn id="1061" dur="2662" spd="-100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23" y="-694"/>
                                    </p:animMotion>
                                  </p:childTnLst>
                                </p:cTn>
                              </p:par>
                              <p:par>
                                <p:cTn id="106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64" dur="335" fill="hold">
                                          <p:stCondLst>
                                            <p:cond delay="2348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65" dur="33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66" dur="1" fill="hold">
                                          <p:stCondLst>
                                            <p:cond delay="2682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67" dur="308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0.00023 C 0.11016 -0.09722 0.10912 -0.21551 0.13763 -0.38565 " pathEditMode="relative" rAng="0" ptsTypes="AA">
                                      <p:cBhvr>
                                        <p:cTn id="1069" dur="2161" spd="-100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9259"/>
                                    </p:animMotion>
                                  </p:childTnLst>
                                </p:cTn>
                              </p:par>
                              <p:par>
                                <p:cTn id="107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72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73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74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75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C 0.07123 -0.04398 0.06237 -0.16273 0.09011 -0.27847 " pathEditMode="relative" rAng="0" ptsTypes="AA">
                                      <p:cBhvr>
                                        <p:cTn id="1077" dur="2820" spd="-100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107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80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81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82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83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07407E-6 C 0.09414 -0.05973 0.08112 0.02407 0.16497 -0.04005 " pathEditMode="relative" rAng="1800000" ptsTypes="AA">
                                      <p:cBhvr>
                                        <p:cTn id="1085" dur="2229" spd="-100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42" y="-2014"/>
                                    </p:animMotion>
                                  </p:childTnLst>
                                </p:cTn>
                              </p:par>
                              <p:par>
                                <p:cTn id="108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88" dur="418" fill="hold">
                                          <p:stCondLst>
                                            <p:cond delay="2927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89" dur="4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90" dur="1" fill="hold">
                                          <p:stCondLst>
                                            <p:cond delay="3343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91" dur="384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81481E-6 C -0.01133 -0.10579 -0.06198 -0.1845 -0.00769 -0.31459 " pathEditMode="relative" rAng="0" ptsTypes="AA">
                                      <p:cBhvr>
                                        <p:cTn id="1093" dur="3240" spd="-100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109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96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97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98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99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11111E-6 C 0.00378 -0.22477 0.15404 -0.14305 0.13372 -0.2912 " pathEditMode="relative" rAng="0" ptsTypes="AA">
                                      <p:cBhvr>
                                        <p:cTn id="1101" dur="2298" spd="-100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110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04" dur="322" fill="hold">
                                          <p:stCondLst>
                                            <p:cond delay="2252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05" dur="3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06" dur="1" fill="hold">
                                          <p:stCondLst>
                                            <p:cond delay="2573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07" dur="29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C -0.04011 -0.14375 -0.07305 -0.07477 -0.10899 -0.21713 " pathEditMode="relative" rAng="0" ptsTypes="AA">
                                      <p:cBhvr>
                                        <p:cTn id="1109" dur="2439" spd="-100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111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12" dur="433" fill="hold">
                                          <p:stCondLst>
                                            <p:cond delay="3034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13" dur="4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14" dur="1" fill="hold">
                                          <p:stCondLst>
                                            <p:cond delay="3466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15" dur="398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1.11111E-6 C -0.04062 -0.14421 0.01771 -0.1956 -0.00286 -0.34421 " pathEditMode="relative" rAng="0" ptsTypes="AA">
                                      <p:cBhvr>
                                        <p:cTn id="1117" dur="2261" spd="-100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7" y="-17222"/>
                                    </p:animMotion>
                                  </p:childTnLst>
                                </p:cTn>
                              </p:par>
                              <p:par>
                                <p:cTn id="111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20" dur="224" fill="hold">
                                          <p:stCondLst>
                                            <p:cond delay="1566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21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22" dur="1" fill="hold">
                                          <p:stCondLst>
                                            <p:cond delay="1788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23" dur="20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22222E-6 C 0.08373 -0.1206 0.14375 -0.01111 0.19831 -0.14097 " pathEditMode="relative" rAng="0" ptsTypes="AA">
                                      <p:cBhvr>
                                        <p:cTn id="1125" dur="2691" spd="-100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112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28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29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30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31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1133" dur="3846" spd="-100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13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36" dur="334" fill="hold">
                                          <p:stCondLst>
                                            <p:cond delay="2341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37" dur="3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38" dur="1" fill="hold">
                                          <p:stCondLst>
                                            <p:cond delay="2674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39" dur="30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22222E-6 C 0.03229 -0.19768 0.04193 -0.19838 0.13359 -0.2912 " pathEditMode="relative" rAng="0" ptsTypes="AA">
                                      <p:cBhvr>
                                        <p:cTn id="1141" dur="2813" spd="-100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14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44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45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46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47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1.48148E-6 C 0.00104 -0.11574 -0.11797 -0.13287 -0.09036 -0.26158 " pathEditMode="relative" rAng="0" ptsTypes="AA">
                                      <p:cBhvr>
                                        <p:cTn id="1149" dur="3652" spd="-100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115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52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53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54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55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96296E-6 C 0.1069 -0.07315 0.10586 -0.1625 0.1336 -0.29121 " pathEditMode="relative" rAng="0" ptsTypes="AA">
                                      <p:cBhvr>
                                        <p:cTn id="1157" dur="3444" spd="-100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15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60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61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62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63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22222E-6 C 0.07123 -0.04398 0.06237 -0.16273 0.09011 -0.27847 " pathEditMode="relative" rAng="0" ptsTypes="AA">
                                      <p:cBhvr>
                                        <p:cTn id="1165" dur="2714" spd="-100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16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68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69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70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71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85185E-6 C 0.08373 -0.1206 0.14375 -0.01111 0.19831 -0.14097 " pathEditMode="relative" rAng="0" ptsTypes="AA">
                                      <p:cBhvr>
                                        <p:cTn id="1173" dur="2924" spd="-100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117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76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77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78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79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48148E-6 C 0.07604 -0.05301 0.06667 -0.19606 0.09635 -0.33518 " pathEditMode="relative" rAng="0" ptsTypes="AA">
                                      <p:cBhvr>
                                        <p:cTn id="1181" dur="3347" spd="-100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18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84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85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86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87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48148E-6 C 0.0332 -0.23611 0.0431 -0.23704 0.13763 -0.34769 " pathEditMode="relative" rAng="0" ptsTypes="AA">
                                      <p:cBhvr>
                                        <p:cTn id="1189" dur="3510" spd="-100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119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92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93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94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95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C 0.00143 -0.15486 -0.16406 -0.17778 -0.12565 -0.34954 " pathEditMode="relative" rAng="0" ptsTypes="AA">
                                      <p:cBhvr>
                                        <p:cTn id="1197" dur="2662" spd="-100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119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00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01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02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03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06471 -0.13519 0.07708 -0.05139 0.13151 -0.18125 " pathEditMode="relative" rAng="0" ptsTypes="AA">
                                      <p:cBhvr>
                                        <p:cTn id="1205" dur="2229" spd="-100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120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08" dur="433" fill="hold">
                                          <p:stCondLst>
                                            <p:cond delay="3034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09" dur="4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10" dur="1" fill="hold">
                                          <p:stCondLst>
                                            <p:cond delay="3466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11" dur="398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2.22222E-6 C -0.04036 -0.14422 0.01758 -0.1956 -0.00286 -0.34422 " pathEditMode="relative" rAng="0" ptsTypes="AA">
                                      <p:cBhvr>
                                        <p:cTn id="1213" dur="2261" spd="-100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7" y="-17222"/>
                                    </p:animMotion>
                                  </p:childTnLst>
                                </p:cTn>
                              </p:par>
                              <p:par>
                                <p:cTn id="121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16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17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18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19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1221" dur="3846" spd="-100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22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24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25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26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27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5.55112E-17 C 0.1069 -0.07315 0.10586 -0.1625 0.13359 -0.2912 " pathEditMode="relative" rAng="0" ptsTypes="AA">
                                      <p:cBhvr>
                                        <p:cTn id="1229" dur="3444" spd="-100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23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32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3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35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C 0.07122 -0.04398 0.06237 -0.16273 0.0901 -0.27847 " pathEditMode="relative" rAng="0" ptsTypes="AA">
                                      <p:cBhvr>
                                        <p:cTn id="1237" dur="2300" spd="-100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123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40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4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4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43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33333E-6 C -0.01133 -0.10578 -0.06198 -0.18449 -0.00768 -0.31458 " pathEditMode="relative" rAng="0" ptsTypes="AA">
                                      <p:cBhvr>
                                        <p:cTn id="1245" dur="2300" spd="-100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124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48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4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5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51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59259E-6 C 0.06471 -0.13518 0.07708 -0.05139 0.13151 -0.18125 " pathEditMode="relative" rAng="0" ptsTypes="AA">
                                      <p:cBhvr>
                                        <p:cTn id="1253" dur="2300" spd="-100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125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56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5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5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59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C -0.0401 -0.14398 -0.07305 -0.07477 -0.10898 -0.21713 " pathEditMode="relative" rAng="0" ptsTypes="AA">
                                      <p:cBhvr>
                                        <p:cTn id="1261" dur="2300" spd="-100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126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64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6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6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67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3.7037E-7 C 0.08372 -0.1206 0.14375 -0.01111 0.19831 -0.14097 " pathEditMode="relative" rAng="0" ptsTypes="AA">
                                      <p:cBhvr>
                                        <p:cTn id="1269" dur="2300" spd="-100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127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72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7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7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75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1277" dur="2300" spd="-100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27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80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8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8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83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C -0.04023 -0.14422 0.01732 -0.1956 -0.00299 -0.34422 " pathEditMode="relative" rAng="0" ptsTypes="AA">
                                      <p:cBhvr>
                                        <p:cTn id="1285" dur="2300" spd="-100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128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88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8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9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91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44444E-6 C 0.00378 -0.22477 0.15391 -0.14306 0.13373 -0.29121 " pathEditMode="relative" rAng="0" ptsTypes="AA">
                                      <p:cBhvr>
                                        <p:cTn id="1293" dur="2300" spd="-100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129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96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9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9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99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C 0.0323 -0.19768 0.04193 -0.19838 0.1336 -0.2912 " pathEditMode="relative" rAng="0" ptsTypes="AA">
                                      <p:cBhvr>
                                        <p:cTn id="1301" dur="2300" spd="-100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30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04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0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0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07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1309" dur="2300" spd="-100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31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12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1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15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C 0.00105 -0.11574 -0.11797 -0.13287 -0.09036 -0.26157 " pathEditMode="relative" rAng="0" ptsTypes="AA">
                                      <p:cBhvr>
                                        <p:cTn id="1317" dur="2300" spd="-100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131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20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21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22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23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85185E-6 C 0.07123 -0.04398 0.06237 -0.16273 0.09011 -0.27847 " pathEditMode="relative" rAng="0" ptsTypes="AA">
                                      <p:cBhvr>
                                        <p:cTn id="1325" dur="2714" spd="-100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32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28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2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3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31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48148E-6 C -0.01132 -0.10579 -0.06198 -0.18449 -0.00768 -0.31458 " pathEditMode="relative" rAng="0" ptsTypes="AA">
                                      <p:cBhvr>
                                        <p:cTn id="1333" dur="3409" spd="-100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18"/>
                                    </p:animMotion>
                                  </p:childTnLst>
                                </p:cTn>
                              </p:par>
                              <p:par>
                                <p:cTn id="133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36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37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38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39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06472 -0.13542 0.07722 -0.05139 0.13164 -0.18125 " pathEditMode="relative" rAng="0" ptsTypes="AA">
                                      <p:cBhvr>
                                        <p:cTn id="1341" dur="3060" spd="-100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134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44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45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46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47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33333E-6 C -0.0401 -0.14375 -0.07305 -0.07477 -0.10898 -0.21713 " pathEditMode="relative" rAng="0" ptsTypes="AA">
                                      <p:cBhvr>
                                        <p:cTn id="1349" dur="3515" spd="-100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135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52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53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54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55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96296E-6 C 0.08373 -0.1206 0.14375 -0.01111 0.19831 -0.14097 " pathEditMode="relative" rAng="0" ptsTypes="AA">
                                      <p:cBhvr>
                                        <p:cTn id="1357" dur="2924" spd="-100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135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60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61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62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63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1365" dur="2415" spd="-100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36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68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69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70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71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7.40741E-7 C -0.04024 -0.14421 0.01731 -0.1956 -0.003 -0.34421 " pathEditMode="relative" rAng="0" ptsTypes="AA">
                                      <p:cBhvr>
                                        <p:cTn id="1373" dur="2191" spd="-100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137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76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77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78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79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7.40741E-7 C 0.00378 -0.22477 0.15404 -0.14282 0.13372 -0.2912 " pathEditMode="relative" rAng="0" ptsTypes="AA">
                                      <p:cBhvr>
                                        <p:cTn id="1381" dur="2340" spd="-100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138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84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85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86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87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C 0.07604 -0.05301 0.06666 -0.19606 0.09635 -0.33518 " pathEditMode="relative" rAng="0" ptsTypes="AA">
                                      <p:cBhvr>
                                        <p:cTn id="1389" dur="3347" spd="-100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39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92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93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94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95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3.7037E-6 C 0.06432 -0.17315 0.07669 -0.06574 0.13086 -0.23172 " pathEditMode="relative" rAng="0" ptsTypes="AA">
                                      <p:cBhvr>
                                        <p:cTn id="1397" dur="2180" spd="-100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139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00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01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02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03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C -0.01471 -0.12338 -0.08021 -0.21551 -0.01003 -0.36713 " pathEditMode="relative" rAng="0" ptsTypes="AA">
                                      <p:cBhvr>
                                        <p:cTn id="1405" dur="2645" spd="-100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40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08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09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10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11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85185E-6 C 0.13985 -0.01227 0.09727 0.20209 0.18815 0.16227 " pathEditMode="relative" rAng="5160000" ptsTypes="AA">
                                      <p:cBhvr>
                                        <p:cTn id="1413" dur="2595" spd="-100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14" y="8241"/>
                                    </p:animMotion>
                                  </p:childTnLst>
                                </p:cTn>
                              </p:par>
                              <p:par>
                                <p:cTn id="141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16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17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18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19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C -0.04479 -0.16551 -0.08151 -0.08611 -0.12148 -0.25023 " pathEditMode="relative" rAng="0" ptsTypes="AA">
                                      <p:cBhvr>
                                        <p:cTn id="1421" dur="2961" spd="-100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00"/>
                                    </p:animMotion>
                                  </p:childTnLst>
                                </p:cTn>
                              </p:par>
                              <p:par>
                                <p:cTn id="142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24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25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26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27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3.7037E-6 C 0.10482 -0.20694 0.17995 -0.01921 0.24831 -0.24189 " pathEditMode="relative" rAng="0" ptsTypes="AA">
                                      <p:cBhvr>
                                        <p:cTn id="1429" dur="2965" spd="-100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083"/>
                                    </p:animMotion>
                                  </p:childTnLst>
                                </p:cTn>
                              </p:par>
                              <p:par>
                                <p:cTn id="143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32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33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34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35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96296E-6 C 0.0332 -0.23611 0.04309 -0.23703 0.13763 -0.34768 " pathEditMode="relative" rAng="0" ptsTypes="AA">
                                      <p:cBhvr>
                                        <p:cTn id="1437" dur="3510" spd="-100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143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40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41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42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43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1.11111E-6 C 0.00156 -0.15486 -0.16419 -0.17778 -0.12565 -0.34954 " pathEditMode="relative" rAng="0" ptsTypes="AA">
                                      <p:cBhvr>
                                        <p:cTn id="1445" dur="2662" spd="-100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89" y="-17477"/>
                                    </p:animMotion>
                                  </p:childTnLst>
                                </p:cTn>
                              </p:par>
                              <p:par>
                                <p:cTn id="144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48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49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50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51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59259E-6 C 0.07122 -0.04398 0.06237 -0.16273 0.0901 -0.27847 " pathEditMode="relative" rAng="0" ptsTypes="AA">
                                      <p:cBhvr>
                                        <p:cTn id="1453" dur="2820" spd="-100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45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56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57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58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59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C 0.00377 -0.22477 0.15403 -0.14282 0.13372 -0.2912 " pathEditMode="relative" rAng="0" ptsTypes="AA">
                                      <p:cBhvr>
                                        <p:cTn id="1461" dur="2298" spd="-100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146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64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65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66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67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1469" dur="3846" spd="-100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47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72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73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74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75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7.40741E-7 C 0.00104 -0.11574 -0.11797 -0.13287 -0.09036 -0.26157 " pathEditMode="relative" rAng="0" ptsTypes="AA">
                                      <p:cBhvr>
                                        <p:cTn id="1477" dur="3652" spd="-100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147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80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81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82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83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96296E-6 C 0.1069 -0.07315 0.10586 -0.1625 0.1336 -0.29121 " pathEditMode="relative" rAng="0" ptsTypes="AA">
                                      <p:cBhvr>
                                        <p:cTn id="1485" dur="3444" spd="-100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48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88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89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90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91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33333E-6 C 0.07604 -0.05301 0.06667 -0.19606 0.09636 -0.33518 " pathEditMode="relative" rAng="0" ptsTypes="AA">
                                      <p:cBhvr>
                                        <p:cTn id="1493" dur="3347" spd="-100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49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96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97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98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99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C 0.03321 -0.23588 0.0431 -0.23704 0.13763 -0.34768 " pathEditMode="relative" rAng="0" ptsTypes="AA">
                                      <p:cBhvr>
                                        <p:cTn id="1501" dur="3510" spd="-100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150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04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05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06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07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C 0.00143 -0.15486 -0.16406 -0.17778 -0.12565 -0.34954 " pathEditMode="relative" rAng="0" ptsTypes="AA">
                                      <p:cBhvr>
                                        <p:cTn id="1509" dur="2662" spd="-100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151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12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13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14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15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48148E-6 C 0.06472 -0.13518 0.07709 -0.05139 0.13151 -0.18125 " pathEditMode="relative" rAng="0" ptsTypes="AA">
                                      <p:cBhvr>
                                        <p:cTn id="1517" dur="2229" spd="-100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151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20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21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22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23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794 0.16644 C -0.10872 0.10903 -0.13464 0.19514 -0.04518 0.1294 " pathEditMode="relative" rAng="0" ptsTypes="AA">
                                      <p:cBhvr>
                                        <p:cTn id="1525" dur="3846" spd="-100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52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28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2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3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31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7037E-7 C 0.07122 -0.04398 0.06237 -0.16273 0.0901 -0.27847 " pathEditMode="relative" rAng="0" ptsTypes="AA">
                                      <p:cBhvr>
                                        <p:cTn id="1533" dur="2300" spd="-100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53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36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3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39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85185E-6 C 0.06472 -0.13541 0.07709 -0.05139 0.13152 -0.18125 " pathEditMode="relative" rAng="0" ptsTypes="AA">
                                      <p:cBhvr>
                                        <p:cTn id="1541" dur="2300" spd="-100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154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44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4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47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1549" dur="2300" spd="-100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55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52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5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5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55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1557" dur="2300" spd="-100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155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60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6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63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9 4.81481E-6 C 0.00286 0.20578 -0.00625 0.2118 -0.07735 0.35046 " pathEditMode="relative" rAng="9720000" ptsTypes="AA">
                                      <p:cBhvr>
                                        <p:cTn id="1565" dur="23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28" y="17523"/>
                                    </p:animMotion>
                                  </p:childTnLst>
                                </p:cTn>
                              </p:par>
                              <p:par>
                                <p:cTn id="156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68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6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7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71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-0.00023 C -0.0655 0.01505 -0.05847 0.22593 -0.13412 0.19514 " pathEditMode="relative" rAng="15720000" ptsTypes="AA">
                                      <p:cBhvr>
                                        <p:cTn id="1573" dur="23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10162"/>
                                    </p:animMotion>
                                  </p:childTnLst>
                                </p:cTn>
                              </p:par>
                              <p:par>
                                <p:cTn id="157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76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7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7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79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1581" dur="2300" spd="-100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58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84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85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86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87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23 C 0.08658 -0.01875 0.0763 -0.31366 0.17695 -0.26991 " pathEditMode="relative" rAng="4920000" ptsTypes="AA">
                                      <p:cBhvr>
                                        <p:cTn id="1589" dur="2662" spd="-100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02" y="-14028"/>
                                    </p:animMotion>
                                  </p:childTnLst>
                                </p:cTn>
                              </p:par>
                              <p:par>
                                <p:cTn id="159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92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9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9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95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1597" dur="2300" spd="-100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159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00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0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0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03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C -0.04023 -0.14422 0.01732 -0.1956 -0.00299 -0.34422 " pathEditMode="relative" rAng="0" ptsTypes="AA">
                                      <p:cBhvr>
                                        <p:cTn id="1605" dur="2300" spd="-100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160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08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0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11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1613" dur="2300" spd="-100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1614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16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1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19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0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C -0.0401 -0.14398 -0.07305 -0.07477 -0.10898 -0.21713 " pathEditMode="relative" rAng="0" ptsTypes="AA">
                                      <p:cBhvr>
                                        <p:cTn id="1621" dur="2300" spd="-100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1622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24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2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27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8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C 0.07122 -0.04398 0.06237 -0.16273 0.0901 -0.27847 " pathEditMode="relative" rAng="0" ptsTypes="AA">
                                      <p:cBhvr>
                                        <p:cTn id="1629" dur="2300" spd="-100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1630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32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3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35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6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1637" dur="2300" spd="-100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1638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40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4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4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43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4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1645" dur="2300" spd="-100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646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48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49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50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51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2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C 0.03321 -0.23588 0.0431 -0.23704 0.13763 -0.34768 " pathEditMode="relative" rAng="0" ptsTypes="AA">
                                      <p:cBhvr>
                                        <p:cTn id="1653" dur="3510" spd="-100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65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5" grpId="0" animBg="1"/>
      <p:bldP spid="105" grpId="1" animBg="1"/>
      <p:bldP spid="106" grpId="0" animBg="1"/>
      <p:bldP spid="106" grpId="1" animBg="1"/>
      <p:bldP spid="107" grpId="0" animBg="1"/>
      <p:bldP spid="107" grpId="1" animBg="1"/>
      <p:bldP spid="108" grpId="0" animBg="1"/>
      <p:bldP spid="108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131" grpId="1" animBg="1"/>
      <p:bldP spid="132" grpId="0" animBg="1"/>
      <p:bldP spid="132" grpId="1" animBg="1"/>
      <p:bldP spid="133" grpId="0" animBg="1"/>
      <p:bldP spid="133" grpId="1" animBg="1"/>
      <p:bldP spid="134" grpId="0" animBg="1"/>
      <p:bldP spid="134" grpId="1" animBg="1"/>
      <p:bldP spid="135" grpId="0" animBg="1"/>
      <p:bldP spid="135" grpId="1" animBg="1"/>
      <p:bldP spid="136" grpId="0" animBg="1"/>
      <p:bldP spid="136" grpId="1" animBg="1"/>
      <p:bldP spid="137" grpId="0" animBg="1"/>
      <p:bldP spid="137" grpId="1" animBg="1"/>
      <p:bldP spid="138" grpId="0" animBg="1"/>
      <p:bldP spid="138" grpId="1" animBg="1"/>
      <p:bldP spid="139" grpId="0" animBg="1"/>
      <p:bldP spid="139" grpId="1" animBg="1"/>
      <p:bldP spid="140" grpId="0" animBg="1"/>
      <p:bldP spid="140" grpId="1" animBg="1"/>
      <p:bldP spid="141" grpId="0" animBg="1"/>
      <p:bldP spid="141" grpId="1" animBg="1"/>
      <p:bldP spid="142" grpId="0" animBg="1"/>
      <p:bldP spid="142" grpId="1" animBg="1"/>
      <p:bldP spid="143" grpId="0" animBg="1"/>
      <p:bldP spid="143" grpId="1" animBg="1"/>
      <p:bldP spid="144" grpId="0" animBg="1"/>
      <p:bldP spid="144" grpId="1" animBg="1"/>
      <p:bldP spid="145" grpId="0" animBg="1"/>
      <p:bldP spid="145" grpId="1" animBg="1"/>
      <p:bldP spid="146" grpId="0" animBg="1"/>
      <p:bldP spid="146" grpId="1" animBg="1"/>
      <p:bldP spid="147" grpId="0" animBg="1"/>
      <p:bldP spid="147" grpId="1" animBg="1"/>
      <p:bldP spid="148" grpId="0" animBg="1"/>
      <p:bldP spid="148" grpId="1" animBg="1"/>
      <p:bldP spid="149" grpId="0" animBg="1"/>
      <p:bldP spid="149" grpId="1" animBg="1"/>
      <p:bldP spid="150" grpId="0" animBg="1"/>
      <p:bldP spid="150" grpId="1" animBg="1"/>
      <p:bldP spid="151" grpId="0" animBg="1"/>
      <p:bldP spid="151" grpId="1" animBg="1"/>
      <p:bldP spid="152" grpId="0" animBg="1"/>
      <p:bldP spid="152" grpId="1" animBg="1"/>
      <p:bldP spid="153" grpId="0" animBg="1"/>
      <p:bldP spid="153" grpId="1" animBg="1"/>
      <p:bldP spid="154" grpId="0" animBg="1"/>
      <p:bldP spid="154" grpId="1" animBg="1"/>
      <p:bldP spid="155" grpId="0" animBg="1"/>
      <p:bldP spid="155" grpId="1" animBg="1"/>
      <p:bldP spid="156" grpId="0" animBg="1"/>
      <p:bldP spid="156" grpId="1" animBg="1"/>
      <p:bldP spid="157" grpId="0" animBg="1"/>
      <p:bldP spid="157" grpId="1" animBg="1"/>
      <p:bldP spid="158" grpId="0" animBg="1"/>
      <p:bldP spid="158" grpId="1" animBg="1"/>
      <p:bldP spid="159" grpId="0" animBg="1"/>
      <p:bldP spid="159" grpId="1" animBg="1"/>
      <p:bldP spid="160" grpId="0" animBg="1"/>
      <p:bldP spid="160" grpId="1" animBg="1"/>
      <p:bldP spid="161" grpId="0" animBg="1"/>
      <p:bldP spid="161" grpId="1" animBg="1"/>
      <p:bldP spid="162" grpId="0" animBg="1"/>
      <p:bldP spid="162" grpId="1" animBg="1"/>
      <p:bldP spid="163" grpId="0" animBg="1"/>
      <p:bldP spid="163" grpId="1" animBg="1"/>
      <p:bldP spid="164" grpId="0" animBg="1"/>
      <p:bldP spid="164" grpId="1" animBg="1"/>
      <p:bldP spid="165" grpId="0" animBg="1"/>
      <p:bldP spid="165" grpId="1" animBg="1"/>
      <p:bldP spid="166" grpId="0" animBg="1"/>
      <p:bldP spid="166" grpId="1" animBg="1"/>
      <p:bldP spid="167" grpId="0" animBg="1"/>
      <p:bldP spid="167" grpId="1" animBg="1"/>
      <p:bldP spid="168" grpId="0" animBg="1"/>
      <p:bldP spid="168" grpId="1" animBg="1"/>
      <p:bldP spid="169" grpId="0" animBg="1"/>
      <p:bldP spid="169" grpId="1" animBg="1"/>
      <p:bldP spid="170" grpId="0" animBg="1"/>
      <p:bldP spid="170" grpId="1" animBg="1"/>
      <p:bldP spid="171" grpId="0" animBg="1"/>
      <p:bldP spid="171" grpId="1" animBg="1"/>
      <p:bldP spid="172" grpId="0" animBg="1"/>
      <p:bldP spid="172" grpId="1" animBg="1"/>
      <p:bldP spid="173" grpId="0" animBg="1"/>
      <p:bldP spid="173" grpId="1" animBg="1"/>
      <p:bldP spid="174" grpId="0" animBg="1"/>
      <p:bldP spid="174" grpId="1" animBg="1"/>
      <p:bldP spid="175" grpId="0" animBg="1"/>
      <p:bldP spid="175" grpId="1" animBg="1"/>
      <p:bldP spid="176" grpId="0" animBg="1"/>
      <p:bldP spid="176" grpId="1" animBg="1"/>
      <p:bldP spid="177" grpId="0" animBg="1"/>
      <p:bldP spid="177" grpId="1" animBg="1"/>
      <p:bldP spid="178" grpId="0" animBg="1"/>
      <p:bldP spid="178" grpId="1" animBg="1"/>
      <p:bldP spid="179" grpId="0" animBg="1"/>
      <p:bldP spid="179" grpId="1" animBg="1"/>
      <p:bldP spid="180" grpId="0" animBg="1"/>
      <p:bldP spid="180" grpId="1" animBg="1"/>
      <p:bldP spid="181" grpId="0" animBg="1"/>
      <p:bldP spid="181" grpId="1" animBg="1"/>
      <p:bldP spid="182" grpId="0" animBg="1"/>
      <p:bldP spid="182" grpId="1" animBg="1"/>
      <p:bldP spid="183" grpId="0" animBg="1"/>
      <p:bldP spid="183" grpId="1" animBg="1"/>
      <p:bldP spid="184" grpId="0" animBg="1"/>
      <p:bldP spid="184" grpId="1" animBg="1"/>
      <p:bldP spid="185" grpId="0" animBg="1"/>
      <p:bldP spid="185" grpId="1" animBg="1"/>
      <p:bldP spid="186" grpId="0" animBg="1"/>
      <p:bldP spid="186" grpId="1" animBg="1"/>
      <p:bldP spid="187" grpId="0" animBg="1"/>
      <p:bldP spid="187" grpId="1" animBg="1"/>
      <p:bldP spid="188" grpId="0" animBg="1"/>
      <p:bldP spid="188" grpId="1" animBg="1"/>
      <p:bldP spid="189" grpId="0" animBg="1"/>
      <p:bldP spid="189" grpId="1" animBg="1"/>
      <p:bldP spid="190" grpId="0" animBg="1"/>
      <p:bldP spid="190" grpId="1" animBg="1"/>
      <p:bldP spid="191" grpId="0" animBg="1"/>
      <p:bldP spid="191" grpId="1" animBg="1"/>
      <p:bldP spid="192" grpId="0" animBg="1"/>
      <p:bldP spid="192" grpId="1" animBg="1"/>
      <p:bldP spid="193" grpId="0" animBg="1"/>
      <p:bldP spid="193" grpId="1" animBg="1"/>
      <p:bldP spid="194" grpId="0" animBg="1"/>
      <p:bldP spid="194" grpId="1" animBg="1"/>
      <p:bldP spid="195" grpId="0" animBg="1"/>
      <p:bldP spid="195" grpId="1" animBg="1"/>
      <p:bldP spid="196" grpId="0" animBg="1"/>
      <p:bldP spid="196" grpId="1" animBg="1"/>
      <p:bldP spid="197" grpId="0" animBg="1"/>
      <p:bldP spid="197" grpId="1" animBg="1"/>
      <p:bldP spid="198" grpId="0" animBg="1"/>
      <p:bldP spid="198" grpId="1" animBg="1"/>
      <p:bldP spid="199" grpId="0" animBg="1"/>
      <p:bldP spid="199" grpId="1" animBg="1"/>
      <p:bldP spid="200" grpId="0" animBg="1"/>
      <p:bldP spid="200" grpId="1" animBg="1"/>
      <p:bldP spid="201" grpId="0" animBg="1"/>
      <p:bldP spid="201" grpId="1" animBg="1"/>
      <p:bldP spid="202" grpId="0" animBg="1"/>
      <p:bldP spid="202" grpId="1" animBg="1"/>
      <p:bldP spid="203" grpId="0" animBg="1"/>
      <p:bldP spid="203" grpId="1" animBg="1"/>
      <p:bldP spid="204" grpId="0" animBg="1"/>
      <p:bldP spid="204" grpId="1" animBg="1"/>
      <p:bldP spid="205" grpId="0" animBg="1"/>
      <p:bldP spid="205" grpId="1" animBg="1"/>
      <p:bldP spid="206" grpId="0" animBg="1"/>
      <p:bldP spid="206" grpId="1" animBg="1"/>
      <p:bldP spid="207" grpId="0" animBg="1"/>
      <p:bldP spid="207" grpId="1" animBg="1"/>
      <p:bldP spid="208" grpId="0" animBg="1"/>
      <p:bldP spid="208" grpId="1" animBg="1"/>
      <p:bldP spid="209" grpId="0" animBg="1"/>
      <p:bldP spid="209" grpId="1" animBg="1"/>
      <p:bldP spid="210" grpId="0" animBg="1"/>
      <p:bldP spid="210" grpId="1" animBg="1"/>
      <p:bldP spid="211" grpId="0" animBg="1"/>
      <p:bldP spid="211" grpId="1" animBg="1"/>
      <p:bldP spid="212" grpId="0" animBg="1"/>
      <p:bldP spid="212" grpId="1" animBg="1"/>
      <p:bldP spid="213" grpId="0" animBg="1"/>
      <p:bldP spid="213" grpId="1" animBg="1"/>
      <p:bldP spid="214" grpId="0" animBg="1"/>
      <p:bldP spid="214" grpId="1" animBg="1"/>
      <p:bldP spid="215" grpId="0" animBg="1"/>
      <p:bldP spid="215" grpId="1" animBg="1"/>
      <p:bldP spid="216" grpId="0" animBg="1"/>
      <p:bldP spid="216" grpId="1" animBg="1"/>
      <p:bldP spid="217" grpId="0" animBg="1"/>
      <p:bldP spid="217" grpId="1" animBg="1"/>
      <p:bldP spid="218" grpId="0" animBg="1"/>
      <p:bldP spid="218" grpId="1" animBg="1"/>
      <p:bldP spid="219" grpId="0" animBg="1"/>
      <p:bldP spid="219" grpId="1" animBg="1"/>
      <p:bldP spid="220" grpId="0" animBg="1"/>
      <p:bldP spid="220" grpId="1" animBg="1"/>
      <p:bldP spid="221" grpId="0" animBg="1"/>
      <p:bldP spid="221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u=812836164,3880916553&amp;fm=26&amp;gp=0"/>
          <p:cNvPicPr>
            <a:picLocks noChangeAspect="1"/>
          </p:cNvPicPr>
          <p:nvPr/>
        </p:nvPicPr>
        <p:blipFill>
          <a:blip r:embed="rId1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3415" y="605790"/>
            <a:ext cx="11259185" cy="5645785"/>
          </a:xfrm>
          <a:prstGeom prst="rect">
            <a:avLst/>
          </a:prstGeom>
        </p:spPr>
      </p:pic>
      <p:sp>
        <p:nvSpPr>
          <p:cNvPr id="127" name="Oval 24"/>
          <p:cNvSpPr/>
          <p:nvPr/>
        </p:nvSpPr>
        <p:spPr>
          <a:xfrm>
            <a:off x="267335" y="180340"/>
            <a:ext cx="920115" cy="86042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5" name="文本框 4"/>
          <p:cNvSpPr txBox="1"/>
          <p:nvPr/>
        </p:nvSpPr>
        <p:spPr>
          <a:xfrm>
            <a:off x="458470" y="180340"/>
            <a:ext cx="2984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4800" b="1">
                <a:solidFill>
                  <a:schemeClr val="bg1"/>
                </a:solidFill>
              </a:rPr>
              <a:t>3</a:t>
            </a:r>
            <a:endParaRPr lang="fr-FR" altLang="zh-CN" sz="4800" b="1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04010" y="1376045"/>
            <a:ext cx="10069830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6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Qui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 est-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ce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?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6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C'est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 Aldo. Aldo Falco.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6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-Aldo? Il est 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italien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?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6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-Oui, et elle, c'est Nicole, elle est française.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u=812836164,3880916553&amp;fm=26&amp;gp=0"/>
          <p:cNvPicPr>
            <a:picLocks noChangeAspect="1"/>
          </p:cNvPicPr>
          <p:nvPr/>
        </p:nvPicPr>
        <p:blipFill>
          <a:blip r:embed="rId1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3415" y="605790"/>
            <a:ext cx="11259185" cy="5645785"/>
          </a:xfrm>
          <a:prstGeom prst="rect">
            <a:avLst/>
          </a:prstGeom>
        </p:spPr>
      </p:pic>
      <p:sp>
        <p:nvSpPr>
          <p:cNvPr id="127" name="Oval 24"/>
          <p:cNvSpPr/>
          <p:nvPr/>
        </p:nvSpPr>
        <p:spPr>
          <a:xfrm>
            <a:off x="267335" y="180340"/>
            <a:ext cx="920115" cy="86042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5" name="文本框 4"/>
          <p:cNvSpPr txBox="1"/>
          <p:nvPr/>
        </p:nvSpPr>
        <p:spPr>
          <a:xfrm>
            <a:off x="458470" y="180340"/>
            <a:ext cx="2984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4800" b="1">
                <a:solidFill>
                  <a:schemeClr val="bg1"/>
                </a:solidFill>
              </a:rPr>
              <a:t>4</a:t>
            </a:r>
            <a:endParaRPr lang="fr-FR" altLang="zh-CN" sz="4800" b="1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42770" y="1674495"/>
            <a:ext cx="1006983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0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-Tu t'appelles Giacomo! Tu es italien?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20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-Oui, oui. Je suis italien</a:t>
            </a:r>
            <a:r>
              <a:rPr lang="fr-FR" altLang="zh-CN" sz="4000" b="1">
                <a:latin typeface="Times New Roman" panose="02020603050405020304" charset="0"/>
                <a:cs typeface="Times New Roman" panose="02020603050405020304" charset="0"/>
              </a:rPr>
              <a:t>.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7934aa24a51b2738189f77b4cdf33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21192" t="9489" r="23005" b="64097"/>
          <a:stretch>
            <a:fillRect/>
          </a:stretch>
        </p:blipFill>
        <p:spPr>
          <a:xfrm>
            <a:off x="1111250" y="480695"/>
            <a:ext cx="3833495" cy="2786380"/>
          </a:xfrm>
          <a:prstGeom prst="rect">
            <a:avLst/>
          </a:prstGeom>
        </p:spPr>
      </p:pic>
      <p:pic>
        <p:nvPicPr>
          <p:cNvPr id="3" name="图片 2" descr="007934aa24a51b2738189f77b4cdf33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15036" t="35007" r="11391" b="37683"/>
          <a:stretch>
            <a:fillRect/>
          </a:stretch>
        </p:blipFill>
        <p:spPr>
          <a:xfrm>
            <a:off x="730250" y="3731895"/>
            <a:ext cx="4594860" cy="2619375"/>
          </a:xfrm>
          <a:prstGeom prst="rect">
            <a:avLst/>
          </a:prstGeom>
        </p:spPr>
      </p:pic>
      <p:pic>
        <p:nvPicPr>
          <p:cNvPr id="4" name="图片 3" descr="007934aa24a51b2738189f77b4cdf33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19137" t="62898" r="11391" b="5044"/>
          <a:stretch>
            <a:fillRect/>
          </a:stretch>
        </p:blipFill>
        <p:spPr>
          <a:xfrm>
            <a:off x="6965950" y="329565"/>
            <a:ext cx="3850005" cy="2728595"/>
          </a:xfrm>
          <a:prstGeom prst="rect">
            <a:avLst/>
          </a:prstGeom>
        </p:spPr>
      </p:pic>
      <p:pic>
        <p:nvPicPr>
          <p:cNvPr id="5" name="图片 4" descr="6af2c6a86753de3d6f09f1b68b2ad1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85610" y="3553460"/>
            <a:ext cx="4210050" cy="29756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354060" y="3933825"/>
            <a:ext cx="1760855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13800" b="1">
                <a:solidFill>
                  <a:srgbClr val="FF0000"/>
                </a:solidFill>
              </a:rPr>
              <a:t>1</a:t>
            </a:r>
            <a:endParaRPr lang="fr-FR" altLang="zh-CN" sz="13800" b="1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44230" y="766445"/>
            <a:ext cx="126873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13800" b="1">
                <a:solidFill>
                  <a:srgbClr val="FF0000"/>
                </a:solidFill>
              </a:rPr>
              <a:t>4</a:t>
            </a:r>
            <a:endParaRPr lang="fr-FR" altLang="zh-CN" sz="13800" b="1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64765" y="3934460"/>
            <a:ext cx="113411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13800" b="1">
                <a:solidFill>
                  <a:srgbClr val="FF0000"/>
                </a:solidFill>
              </a:rPr>
              <a:t>2</a:t>
            </a:r>
            <a:endParaRPr lang="fr-FR" altLang="zh-CN" sz="13800" b="1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07005" y="766445"/>
            <a:ext cx="113411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13800" b="1">
                <a:solidFill>
                  <a:srgbClr val="FF0000"/>
                </a:solidFill>
              </a:rPr>
              <a:t>3</a:t>
            </a:r>
            <a:endParaRPr lang="fr-FR" altLang="zh-CN" sz="13800" b="1">
              <a:solidFill>
                <a:srgbClr val="FF0000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u=812836164,3880916553&amp;fm=26&amp;gp=0"/>
          <p:cNvPicPr>
            <a:picLocks noChangeAspect="1"/>
          </p:cNvPicPr>
          <p:nvPr/>
        </p:nvPicPr>
        <p:blipFill>
          <a:blip r:embed="rId1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3415" y="605790"/>
            <a:ext cx="11934825" cy="5645785"/>
          </a:xfrm>
          <a:prstGeom prst="rect">
            <a:avLst/>
          </a:prstGeom>
        </p:spPr>
      </p:pic>
      <p:sp>
        <p:nvSpPr>
          <p:cNvPr id="127" name="Oval 24"/>
          <p:cNvSpPr/>
          <p:nvPr/>
        </p:nvSpPr>
        <p:spPr>
          <a:xfrm>
            <a:off x="267335" y="180340"/>
            <a:ext cx="920115" cy="86042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5" name="文本框 4"/>
          <p:cNvSpPr txBox="1"/>
          <p:nvPr/>
        </p:nvSpPr>
        <p:spPr>
          <a:xfrm>
            <a:off x="458470" y="180340"/>
            <a:ext cx="2984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4800" b="1">
                <a:solidFill>
                  <a:schemeClr val="bg1"/>
                </a:solidFill>
              </a:rPr>
              <a:t>1</a:t>
            </a:r>
            <a:endParaRPr lang="fr-FR" altLang="zh-CN" sz="4800" b="1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86230" y="1346200"/>
            <a:ext cx="10069830" cy="40767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36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-Bonjour, monsieur. Vous vous appelez . . . ?</a:t>
            </a:r>
            <a:endParaRPr lang="zh-CN" altLang="en-US" sz="36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fr-FR" altLang="zh-CN" sz="3600" b="1">
                <a:solidFill>
                  <a:schemeClr val="bg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</a:t>
            </a:r>
            <a:r>
              <a:rPr lang="zh-CN" altLang="zh-CN" sz="3600" b="1">
                <a:solidFill>
                  <a:schemeClr val="bg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您好，先生。您的名字是？</a:t>
            </a:r>
            <a:r>
              <a:rPr lang="zh-CN" altLang="en-US" sz="36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zh-CN" altLang="en-US" sz="36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36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-Doucet. Yves Doucet. Et voici ma femme,  Alice.</a:t>
            </a:r>
            <a:endParaRPr lang="zh-CN" altLang="en-US" sz="36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600" b="1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lang="zh-CN" altLang="en-US" sz="3600" b="1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zh-CN" altLang="en-US" sz="3600" b="1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Doucet</a:t>
            </a:r>
            <a:r>
              <a:rPr lang="en-US" altLang="zh-CN" sz="3600" b="1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,</a:t>
            </a:r>
            <a:r>
              <a:rPr lang="zh-CN" altLang="en-US" sz="3600" b="1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Yves Doucet。</a:t>
            </a:r>
            <a:r>
              <a:rPr lang="fr-FR" altLang="zh-CN" sz="3600" b="1">
                <a:solidFill>
                  <a:schemeClr val="bg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这是我的妻子，</a:t>
            </a:r>
            <a:r>
              <a:rPr lang="en-US" altLang="zh-CN" sz="3600" b="1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Alice</a:t>
            </a:r>
            <a:r>
              <a:rPr lang="zh-CN" altLang="en-US" sz="3600" b="1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。</a:t>
            </a:r>
            <a:endParaRPr lang="zh-CN" altLang="en-US" sz="36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36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-Bonjour, Alice. </a:t>
            </a:r>
            <a:endParaRPr lang="zh-CN" altLang="en-US" sz="36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fr-FR" altLang="zh-CN" sz="3600" b="1">
                <a:solidFill>
                  <a:schemeClr val="bg1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-您好，</a:t>
            </a:r>
            <a:r>
              <a:rPr lang="en-US" altLang="zh-CN" sz="3600" b="1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Alice</a:t>
            </a:r>
            <a:r>
              <a:rPr lang="zh-CN" altLang="en-US" sz="3600" b="1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。</a:t>
            </a:r>
            <a:endParaRPr lang="zh-CN" altLang="en-US" sz="3600" b="1">
              <a:solidFill>
                <a:schemeClr val="bg1">
                  <a:lumMod val="5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u=812836164,3880916553&amp;fm=26&amp;gp=0"/>
          <p:cNvPicPr>
            <a:picLocks noChangeAspect="1"/>
          </p:cNvPicPr>
          <p:nvPr/>
        </p:nvPicPr>
        <p:blipFill>
          <a:blip r:embed="rId1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9120" y="-195580"/>
            <a:ext cx="11796395" cy="7100570"/>
          </a:xfrm>
          <a:prstGeom prst="rect">
            <a:avLst/>
          </a:prstGeom>
        </p:spPr>
      </p:pic>
      <p:sp>
        <p:nvSpPr>
          <p:cNvPr id="127" name="Oval 24"/>
          <p:cNvSpPr/>
          <p:nvPr/>
        </p:nvSpPr>
        <p:spPr>
          <a:xfrm>
            <a:off x="267335" y="180340"/>
            <a:ext cx="920115" cy="86042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5" name="文本框 4"/>
          <p:cNvSpPr txBox="1"/>
          <p:nvPr/>
        </p:nvSpPr>
        <p:spPr>
          <a:xfrm>
            <a:off x="458470" y="180340"/>
            <a:ext cx="2984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4800" b="1">
                <a:solidFill>
                  <a:schemeClr val="bg1"/>
                </a:solidFill>
              </a:rPr>
              <a:t>2</a:t>
            </a:r>
            <a:endParaRPr lang="fr-FR" altLang="zh-CN" sz="4800" b="1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2720" y="430530"/>
            <a:ext cx="10069830" cy="5996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32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-Bonjour</a:t>
            </a:r>
            <a:r>
              <a:rPr lang="en-US" altLang="zh-CN" sz="32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altLang="zh-CN" sz="32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2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</a:t>
            </a:r>
            <a:r>
              <a:rPr lang="zh-CN" altLang="en-US" sz="32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您好。</a:t>
            </a:r>
            <a:endParaRPr lang="zh-CN" altLang="en-US" sz="32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32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-Bonjour. Je suis Alice Doucet. Vous êtes Madame Falco?</a:t>
            </a:r>
            <a:endParaRPr lang="zh-CN" altLang="en-US" sz="32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2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-您好。我是Alice Doucet。您是Falco女士吗？</a:t>
            </a:r>
            <a:r>
              <a:rPr lang="en-US" altLang="zh-CN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endParaRPr lang="zh-CN" altLang="en-US" sz="32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32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-Bonjour. Oui, je m'appelle Nicole Falco. Aldo, mon mari.</a:t>
            </a:r>
            <a:endParaRPr lang="zh-CN" altLang="en-US" sz="32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2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-您好。是的，我叫Nicole Falco。Aldo是我的丈夫。</a:t>
            </a:r>
            <a:r>
              <a:rPr lang="zh-CN" altLang="en-US" sz="3200" b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zh-CN" altLang="en-US" sz="3200" b="1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32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-Arnaud?</a:t>
            </a:r>
            <a:endParaRPr lang="zh-CN" altLang="en-US" sz="32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-是</a:t>
            </a:r>
            <a:r>
              <a:rPr lang="en-US" altLang="zh-CN" sz="3200" b="1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Arnaud吗？</a:t>
            </a:r>
            <a:endParaRPr lang="zh-CN" altLang="en-US" sz="32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32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-Non. Aldo. Il s'appelle Aldo</a:t>
            </a:r>
            <a:r>
              <a:rPr lang="fr-FR" altLang="zh-CN" sz="32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r>
              <a:rPr lang="zh-CN" altLang="en-US" sz="32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zh-CN" altLang="en-US" sz="32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2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-不是。是Aldo。他叫Aldo。</a:t>
            </a:r>
            <a:endParaRPr lang="en-US" altLang="zh-CN" sz="3200" b="1">
              <a:solidFill>
                <a:schemeClr val="tx1">
                  <a:lumMod val="50000"/>
                  <a:lumOff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u=812836164,3880916553&amp;fm=26&amp;gp=0"/>
          <p:cNvPicPr>
            <a:picLocks noChangeAspect="1"/>
          </p:cNvPicPr>
          <p:nvPr/>
        </p:nvPicPr>
        <p:blipFill>
          <a:blip r:embed="rId1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3415" y="69215"/>
            <a:ext cx="11259185" cy="6882765"/>
          </a:xfrm>
          <a:prstGeom prst="rect">
            <a:avLst/>
          </a:prstGeom>
        </p:spPr>
      </p:pic>
      <p:sp>
        <p:nvSpPr>
          <p:cNvPr id="127" name="Oval 24"/>
          <p:cNvSpPr/>
          <p:nvPr/>
        </p:nvSpPr>
        <p:spPr>
          <a:xfrm>
            <a:off x="267335" y="180340"/>
            <a:ext cx="920115" cy="86042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5" name="文本框 4"/>
          <p:cNvSpPr txBox="1"/>
          <p:nvPr/>
        </p:nvSpPr>
        <p:spPr>
          <a:xfrm>
            <a:off x="458470" y="180340"/>
            <a:ext cx="2984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4800" b="1">
                <a:solidFill>
                  <a:schemeClr val="bg1"/>
                </a:solidFill>
              </a:rPr>
              <a:t>3</a:t>
            </a:r>
            <a:endParaRPr lang="fr-FR" altLang="zh-CN" sz="4800" b="1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04010" y="1010285"/>
            <a:ext cx="1006983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00000"/>
              </a:lnSpc>
            </a:pPr>
            <a:r>
              <a:rPr lang="zh-CN" altLang="en-US" sz="40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-Qui est-ce? </a:t>
            </a:r>
            <a:endParaRPr lang="zh-CN" altLang="en-US" sz="40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40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</a:t>
            </a:r>
            <a:r>
              <a:rPr lang="zh-CN" altLang="en-US" sz="40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这是谁？</a:t>
            </a:r>
            <a:endParaRPr lang="zh-CN" altLang="en-US" sz="40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zh-CN" altLang="en-US" sz="40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-C'est Aldo. Aldo Falco. </a:t>
            </a:r>
            <a:endParaRPr lang="zh-CN" altLang="en-US" sz="40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40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-这是 Aldo。他叫Aldo Falco。</a:t>
            </a:r>
            <a:endParaRPr lang="zh-CN" altLang="en-US" sz="40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zh-CN" altLang="en-US" sz="40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-Aldo? Il est italien? </a:t>
            </a:r>
            <a:endParaRPr lang="zh-CN" altLang="en-US" sz="40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40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-他叫Aldo吗？他是意大利人吗？</a:t>
            </a:r>
            <a:endParaRPr lang="zh-CN" altLang="en-US" sz="40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zh-CN" altLang="en-US" sz="40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-Oui, et elle, c'est Nicole, elle est française.</a:t>
            </a:r>
            <a:endParaRPr lang="zh-CN" altLang="en-US" sz="40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40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-是的，她叫Nicole，她是法国人。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u=812836164,3880916553&amp;fm=26&amp;gp=0"/>
          <p:cNvPicPr>
            <a:picLocks noChangeAspect="1"/>
          </p:cNvPicPr>
          <p:nvPr/>
        </p:nvPicPr>
        <p:blipFill>
          <a:blip r:embed="rId1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3415" y="605790"/>
            <a:ext cx="11259185" cy="5645785"/>
          </a:xfrm>
          <a:prstGeom prst="rect">
            <a:avLst/>
          </a:prstGeom>
        </p:spPr>
      </p:pic>
      <p:sp>
        <p:nvSpPr>
          <p:cNvPr id="127" name="Oval 24"/>
          <p:cNvSpPr/>
          <p:nvPr/>
        </p:nvSpPr>
        <p:spPr>
          <a:xfrm>
            <a:off x="267335" y="180340"/>
            <a:ext cx="920115" cy="86042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5" name="文本框 4"/>
          <p:cNvSpPr txBox="1"/>
          <p:nvPr/>
        </p:nvSpPr>
        <p:spPr>
          <a:xfrm>
            <a:off x="458470" y="180340"/>
            <a:ext cx="2984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4800" b="1">
                <a:solidFill>
                  <a:schemeClr val="bg1"/>
                </a:solidFill>
              </a:rPr>
              <a:t>4</a:t>
            </a:r>
            <a:endParaRPr lang="fr-FR" altLang="zh-CN" sz="4800" b="1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42770" y="1674495"/>
            <a:ext cx="1006983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-Tu t'appelles Giacomo! Tu es italien?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40000"/>
              </a:lnSpc>
            </a:pPr>
            <a:r>
              <a:rPr lang="en-US" altLang="zh-CN" sz="40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</a:t>
            </a:r>
            <a:r>
              <a:rPr lang="zh-CN" altLang="en-US" sz="40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你叫 </a:t>
            </a:r>
            <a:r>
              <a:rPr lang="zh-CN" altLang="en-US" sz="40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Giacomo！你是意大利人吗？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4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-Oui, oui. Je suis italien</a:t>
            </a:r>
            <a:r>
              <a:rPr lang="fr-FR" altLang="zh-CN" sz="4000" b="1">
                <a:latin typeface="Times New Roman" panose="02020603050405020304" charset="0"/>
                <a:cs typeface="Times New Roman" panose="02020603050405020304" charset="0"/>
              </a:rPr>
              <a:t>.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40000"/>
              </a:lnSpc>
            </a:pPr>
            <a:r>
              <a:rPr lang="en-US" altLang="zh-CN" sz="4000" b="1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-是的，是的。我是意大利人。</a:t>
            </a:r>
            <a:endParaRPr lang="en-US" altLang="zh-CN" sz="4000" b="1">
              <a:solidFill>
                <a:schemeClr val="tx1">
                  <a:lumMod val="50000"/>
                  <a:lumOff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bff0484cf21c6ad7e1934e44bf9b30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3119" r="2967"/>
          <a:stretch>
            <a:fillRect/>
          </a:stretch>
        </p:blipFill>
        <p:spPr>
          <a:xfrm>
            <a:off x="3054985" y="281940"/>
            <a:ext cx="7581265" cy="60255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70205" y="90805"/>
            <a:ext cx="1880235" cy="4126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80000"/>
              </a:lnSpc>
            </a:pPr>
            <a:r>
              <a:rPr lang="en-US" altLang="zh-CN" sz="8800" b="1">
                <a:solidFill>
                  <a:schemeClr val="accent2">
                    <a:lumMod val="50000"/>
                  </a:schemeClr>
                </a:solidFill>
              </a:rPr>
              <a:t>s</a:t>
            </a:r>
            <a:endParaRPr lang="en-US" altLang="zh-CN" sz="4800" b="1">
              <a:solidFill>
                <a:schemeClr val="accent2">
                  <a:lumMod val="50000"/>
                </a:schemeClr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CN" sz="4800" b="1">
                <a:solidFill>
                  <a:schemeClr val="accent2">
                    <a:lumMod val="50000"/>
                  </a:schemeClr>
                </a:solidFill>
              </a:rPr>
              <a:t> a</a:t>
            </a:r>
            <a:endParaRPr lang="en-US" altLang="zh-CN" sz="4800" b="1">
              <a:solidFill>
                <a:schemeClr val="accent2">
                  <a:lumMod val="50000"/>
                </a:schemeClr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CN" sz="4800" b="1">
                <a:solidFill>
                  <a:schemeClr val="accent2">
                    <a:lumMod val="50000"/>
                  </a:schemeClr>
                </a:solidFill>
              </a:rPr>
              <a:t> v</a:t>
            </a:r>
            <a:endParaRPr lang="en-US" altLang="zh-CN" sz="4800" b="1">
              <a:solidFill>
                <a:schemeClr val="accent2">
                  <a:lumMod val="50000"/>
                </a:schemeClr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CN" sz="4800" b="1">
                <a:solidFill>
                  <a:schemeClr val="accent2">
                    <a:lumMod val="50000"/>
                  </a:schemeClr>
                </a:solidFill>
              </a:rPr>
              <a:t> o</a:t>
            </a:r>
            <a:endParaRPr lang="en-US" altLang="zh-CN" sz="4800" b="1">
              <a:solidFill>
                <a:schemeClr val="accent2">
                  <a:lumMod val="50000"/>
                </a:schemeClr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CN" sz="4800" b="1">
                <a:solidFill>
                  <a:schemeClr val="accent2">
                    <a:lumMod val="50000"/>
                  </a:schemeClr>
                </a:solidFill>
              </a:rPr>
              <a:t> i</a:t>
            </a:r>
            <a:endParaRPr lang="en-US" altLang="zh-CN" sz="4800" b="1">
              <a:solidFill>
                <a:schemeClr val="accent2">
                  <a:lumMod val="50000"/>
                </a:schemeClr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CN" sz="4800" b="1">
                <a:solidFill>
                  <a:schemeClr val="accent2">
                    <a:lumMod val="50000"/>
                  </a:schemeClr>
                </a:solidFill>
              </a:rPr>
              <a:t> r</a:t>
            </a:r>
            <a:endParaRPr lang="en-US" altLang="zh-CN" sz="4800" b="1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96440" y="1758315"/>
            <a:ext cx="447675" cy="43916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80000"/>
              </a:lnSpc>
            </a:pPr>
            <a:r>
              <a:rPr lang="en-US" altLang="zh-CN" sz="5400" b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∙</a:t>
            </a:r>
            <a:endParaRPr lang="en-US" altLang="zh-CN" sz="5400" b="1">
              <a:solidFill>
                <a:schemeClr val="accent2">
                  <a:lumMod val="50000"/>
                </a:schemeClr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CN" sz="6600" b="1">
                <a:solidFill>
                  <a:schemeClr val="accent2">
                    <a:lumMod val="50000"/>
                  </a:schemeClr>
                </a:solidFill>
                <a:sym typeface="+mn-ea"/>
              </a:rPr>
              <a:t>D</a:t>
            </a:r>
            <a:r>
              <a:rPr lang="en-US" altLang="zh-CN" sz="5400" b="1">
                <a:solidFill>
                  <a:schemeClr val="accent2">
                    <a:lumMod val="50000"/>
                  </a:schemeClr>
                </a:solidFill>
                <a:sym typeface="+mn-ea"/>
              </a:rPr>
              <a:t>     i</a:t>
            </a:r>
            <a:endParaRPr lang="en-US" altLang="zh-CN" sz="5400" b="1">
              <a:solidFill>
                <a:schemeClr val="accent2">
                  <a:lumMod val="50000"/>
                </a:schemeClr>
              </a:solidFill>
            </a:endParaRPr>
          </a:p>
          <a:p>
            <a:pPr algn="l">
              <a:lnSpc>
                <a:spcPct val="80000"/>
              </a:lnSpc>
            </a:pPr>
            <a:r>
              <a:rPr lang="en-US" altLang="zh-CN" sz="5400" b="1">
                <a:solidFill>
                  <a:schemeClr val="accent2">
                    <a:lumMod val="50000"/>
                  </a:schemeClr>
                </a:solidFill>
                <a:sym typeface="+mn-ea"/>
              </a:rPr>
              <a:t>r</a:t>
            </a:r>
            <a:endParaRPr lang="en-US" altLang="zh-CN" sz="5400" b="1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r>
              <a:rPr lang="en-US" altLang="zh-CN" sz="5400" b="1">
                <a:solidFill>
                  <a:schemeClr val="accent2">
                    <a:lumMod val="50000"/>
                  </a:schemeClr>
                </a:solidFill>
              </a:rPr>
              <a:t>e</a:t>
            </a:r>
            <a:r>
              <a:rPr lang="en-US" altLang="zh-CN" sz="5400" b="1">
                <a:solidFill>
                  <a:schemeClr val="accent2">
                    <a:lumMod val="50000"/>
                  </a:schemeClr>
                </a:solidFill>
              </a:rPr>
              <a:t> </a:t>
            </a:r>
            <a:endParaRPr lang="en-US" altLang="zh-CN" sz="5400" b="1">
              <a:solidFill>
                <a:schemeClr val="accent2">
                  <a:lumMod val="50000"/>
                </a:schemeClr>
              </a:solidFill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09610" y="2063750"/>
            <a:ext cx="3885565" cy="4808855"/>
          </a:xfrm>
          <a:prstGeom prst="rect">
            <a:avLst/>
          </a:prstGeom>
        </p:spPr>
      </p:pic>
      <p:pic>
        <p:nvPicPr>
          <p:cNvPr id="4" name="图片 3" descr="timg (3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" y="48260"/>
            <a:ext cx="1900555" cy="220472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386205" y="2552065"/>
            <a:ext cx="99675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3600" b="1">
                <a:latin typeface="Times New Roman" panose="02020603050405020304" charset="0"/>
                <a:cs typeface="Times New Roman" panose="02020603050405020304" charset="0"/>
              </a:rPr>
              <a:t>-Bonjour, Madame, Monsieur, je m'appelle Alice. Voici mon mari, Aldo. Il est italien.</a:t>
            </a:r>
            <a:endParaRPr lang="en-US" altLang="zh-CN" sz="3600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704215" y="455295"/>
            <a:ext cx="54127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DES DEVOIRS</a:t>
            </a:r>
            <a:endParaRPr lang="en-US" altLang="zh-CN" sz="6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45615" y="2017395"/>
            <a:ext cx="8328025" cy="3412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altLang="zh-CN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1.</a:t>
            </a:r>
            <a:r>
              <a:rPr lang="zh-CN" altLang="en-US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书第</a:t>
            </a:r>
            <a:r>
              <a:rPr lang="en-US" altLang="zh-CN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25</a:t>
            </a:r>
            <a:r>
              <a:rPr lang="zh-CN" altLang="en-US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页：第二题，第三题</a:t>
            </a:r>
            <a:endParaRPr lang="zh-CN" altLang="en-US" sz="3600" b="1">
              <a:latin typeface="华文仿宋" panose="02010600040101010101" charset="-122"/>
              <a:ea typeface="华文仿宋" panose="02010600040101010101" charset="-122"/>
              <a:cs typeface="华文仿宋" panose="0201060004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2.</a:t>
            </a:r>
            <a:r>
              <a:rPr lang="zh-CN" altLang="en-US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背第一课单词、动词变位和课文</a:t>
            </a:r>
            <a:endParaRPr lang="zh-CN" altLang="en-US" sz="3600" b="1">
              <a:latin typeface="华文仿宋" panose="02010600040101010101" charset="-122"/>
              <a:ea typeface="华文仿宋" panose="02010600040101010101" charset="-122"/>
              <a:cs typeface="华文仿宋" panose="0201060004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3.</a:t>
            </a:r>
            <a:r>
              <a:rPr lang="zh-CN" altLang="en-US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预习第二课课文和单词（翻译：</a:t>
            </a:r>
            <a:r>
              <a:rPr lang="en-US" altLang="zh-CN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29</a:t>
            </a:r>
            <a:r>
              <a:rPr lang="zh-CN" altLang="en-US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页）把单词汉译标在课文里，并熟读课文（听第</a:t>
            </a:r>
            <a:r>
              <a:rPr lang="en-US" altLang="zh-CN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15</a:t>
            </a:r>
            <a:r>
              <a:rPr lang="zh-CN" altLang="en-US" sz="3600" b="1">
                <a:latin typeface="华文仿宋" panose="02010600040101010101" charset="-122"/>
                <a:ea typeface="华文仿宋" panose="02010600040101010101" charset="-122"/>
                <a:cs typeface="华文仿宋" panose="02010600040101010101" charset="-122"/>
              </a:rPr>
              <a:t>个听力）</a:t>
            </a:r>
            <a:endParaRPr lang="zh-CN" altLang="en-US" sz="3600" b="1">
              <a:latin typeface="华文仿宋" panose="02010600040101010101" charset="-122"/>
              <a:ea typeface="华文仿宋" panose="02010600040101010101" charset="-122"/>
              <a:cs typeface="华文仿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6"/>
          <p:cNvSpPr txBox="1"/>
          <p:nvPr/>
        </p:nvSpPr>
        <p:spPr>
          <a:xfrm>
            <a:off x="625475" y="303923"/>
            <a:ext cx="7518400" cy="47136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Les pronoms personnels</a:t>
            </a:r>
            <a:endParaRPr lang="en-US" sz="4800" b="1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4" name="Oval 2"/>
          <p:cNvSpPr/>
          <p:nvPr/>
        </p:nvSpPr>
        <p:spPr>
          <a:xfrm>
            <a:off x="3025410" y="4536497"/>
            <a:ext cx="422979" cy="42297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36576" anchor="ctr" anchorCtr="0" forceAA="0" compatLnSpc="1">
            <a:norm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</a:rPr>
              <a:t>2</a:t>
            </a: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55" name="Oval 3"/>
          <p:cNvSpPr/>
          <p:nvPr/>
        </p:nvSpPr>
        <p:spPr>
          <a:xfrm>
            <a:off x="4547235" y="4536440"/>
            <a:ext cx="349885" cy="42291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36576" anchor="ctr" anchorCtr="0" forceAA="0" compatLnSpc="1">
            <a:normAutofit/>
          </a:bodyPr>
          <a:lstStyle/>
          <a:p>
            <a:pPr algn="ctr"/>
            <a:r>
              <a:rPr lang="en-US" sz="1600">
                <a:solidFill>
                  <a:schemeClr val="bg2">
                    <a:lumMod val="75000"/>
                  </a:schemeClr>
                </a:solidFill>
              </a:rPr>
              <a:t>3</a:t>
            </a:r>
            <a:endParaRPr lang="en-US" sz="160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6" name="Oval 4"/>
          <p:cNvSpPr/>
          <p:nvPr/>
        </p:nvSpPr>
        <p:spPr>
          <a:xfrm>
            <a:off x="1121973" y="4536497"/>
            <a:ext cx="422979" cy="42297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36576" anchor="ctr" anchorCtr="0" forceAA="0" compatLnSpc="1">
            <a:norm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</a:rPr>
              <a:t>1</a:t>
            </a: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57" name="Oval 5"/>
          <p:cNvSpPr/>
          <p:nvPr/>
        </p:nvSpPr>
        <p:spPr>
          <a:xfrm>
            <a:off x="5883595" y="5265477"/>
            <a:ext cx="422979" cy="42297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36576" anchor="ctr" anchorCtr="0" forceAA="0" compatLnSpc="1">
            <a:norm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</a:rPr>
              <a:t>4</a:t>
            </a: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58" name="Oval 6"/>
          <p:cNvSpPr/>
          <p:nvPr/>
        </p:nvSpPr>
        <p:spPr>
          <a:xfrm>
            <a:off x="7386982" y="4028497"/>
            <a:ext cx="422979" cy="42297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36576" anchor="ctr" anchorCtr="0" forceAA="0" compatLnSpc="1">
            <a:norm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</a:rPr>
              <a:t>5</a:t>
            </a: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59" name="Oval 7"/>
          <p:cNvSpPr/>
          <p:nvPr/>
        </p:nvSpPr>
        <p:spPr>
          <a:xfrm>
            <a:off x="8810360" y="5265477"/>
            <a:ext cx="422979" cy="422979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36576" anchor="ctr" anchorCtr="0" forceAA="0" compatLnSpc="1">
            <a:norm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</a:rPr>
              <a:t>6</a:t>
            </a: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60" name="Oval 8"/>
          <p:cNvSpPr/>
          <p:nvPr/>
        </p:nvSpPr>
        <p:spPr>
          <a:xfrm>
            <a:off x="10555682" y="4607617"/>
            <a:ext cx="422979" cy="422979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0" tIns="0" rIns="0" bIns="36576" anchor="ctr" anchorCtr="0" forceAA="0" compatLnSpc="1">
            <a:norm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</a:rPr>
              <a:t>7</a:t>
            </a: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61" name="Oval 9"/>
          <p:cNvSpPr/>
          <p:nvPr/>
        </p:nvSpPr>
        <p:spPr>
          <a:xfrm>
            <a:off x="1243408" y="3151889"/>
            <a:ext cx="180109" cy="18010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cxnSp>
        <p:nvCxnSpPr>
          <p:cNvPr id="62" name="Straight Connector 10"/>
          <p:cNvCxnSpPr>
            <a:stCxn id="56" idx="0"/>
            <a:endCxn id="61" idx="4"/>
          </p:cNvCxnSpPr>
          <p:nvPr/>
        </p:nvCxnSpPr>
        <p:spPr>
          <a:xfrm flipV="1">
            <a:off x="1333462" y="3332538"/>
            <a:ext cx="0" cy="1203960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Oval 11"/>
          <p:cNvSpPr/>
          <p:nvPr/>
        </p:nvSpPr>
        <p:spPr>
          <a:xfrm>
            <a:off x="3146845" y="3949988"/>
            <a:ext cx="180109" cy="18010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cxnSp>
        <p:nvCxnSpPr>
          <p:cNvPr id="64" name="Straight Connector 12"/>
          <p:cNvCxnSpPr>
            <a:stCxn id="54" idx="0"/>
            <a:endCxn id="63" idx="4"/>
          </p:cNvCxnSpPr>
          <p:nvPr/>
        </p:nvCxnSpPr>
        <p:spPr>
          <a:xfrm flipV="1">
            <a:off x="3236900" y="4130097"/>
            <a:ext cx="0" cy="406400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Oval 13"/>
          <p:cNvSpPr/>
          <p:nvPr/>
        </p:nvSpPr>
        <p:spPr>
          <a:xfrm>
            <a:off x="4685793" y="3026794"/>
            <a:ext cx="180109" cy="18010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66" name="Oval 14"/>
          <p:cNvSpPr/>
          <p:nvPr/>
        </p:nvSpPr>
        <p:spPr>
          <a:xfrm>
            <a:off x="6044400" y="4192558"/>
            <a:ext cx="180109" cy="18010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67" name="Oval 15"/>
          <p:cNvSpPr/>
          <p:nvPr/>
        </p:nvSpPr>
        <p:spPr>
          <a:xfrm>
            <a:off x="7493177" y="3035588"/>
            <a:ext cx="180109" cy="18010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68" name="Oval 16"/>
          <p:cNvSpPr/>
          <p:nvPr/>
        </p:nvSpPr>
        <p:spPr>
          <a:xfrm>
            <a:off x="8941955" y="4729133"/>
            <a:ext cx="180109" cy="180109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69" name="Oval 17"/>
          <p:cNvSpPr/>
          <p:nvPr/>
        </p:nvSpPr>
        <p:spPr>
          <a:xfrm>
            <a:off x="10677117" y="2917722"/>
            <a:ext cx="180109" cy="180109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cxnSp>
        <p:nvCxnSpPr>
          <p:cNvPr id="70" name="Straight Connector 18"/>
          <p:cNvCxnSpPr>
            <a:stCxn id="55" idx="0"/>
            <a:endCxn id="65" idx="4"/>
          </p:cNvCxnSpPr>
          <p:nvPr/>
        </p:nvCxnSpPr>
        <p:spPr>
          <a:xfrm flipV="1">
            <a:off x="4722507" y="3207443"/>
            <a:ext cx="53340" cy="1329055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19"/>
          <p:cNvCxnSpPr>
            <a:stCxn id="57" idx="0"/>
            <a:endCxn id="66" idx="4"/>
          </p:cNvCxnSpPr>
          <p:nvPr/>
        </p:nvCxnSpPr>
        <p:spPr>
          <a:xfrm flipV="1">
            <a:off x="6095084" y="4372667"/>
            <a:ext cx="39370" cy="892810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20"/>
          <p:cNvCxnSpPr>
            <a:stCxn id="58" idx="0"/>
            <a:endCxn id="67" idx="4"/>
          </p:cNvCxnSpPr>
          <p:nvPr/>
        </p:nvCxnSpPr>
        <p:spPr>
          <a:xfrm flipH="1" flipV="1">
            <a:off x="7583232" y="3215697"/>
            <a:ext cx="15240" cy="812800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21"/>
          <p:cNvCxnSpPr>
            <a:stCxn id="59" idx="0"/>
            <a:endCxn id="68" idx="4"/>
          </p:cNvCxnSpPr>
          <p:nvPr/>
        </p:nvCxnSpPr>
        <p:spPr>
          <a:xfrm flipV="1">
            <a:off x="9021849" y="4909242"/>
            <a:ext cx="10160" cy="356235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22"/>
          <p:cNvCxnSpPr>
            <a:stCxn id="60" idx="0"/>
            <a:endCxn id="69" idx="4"/>
          </p:cNvCxnSpPr>
          <p:nvPr/>
        </p:nvCxnSpPr>
        <p:spPr>
          <a:xfrm flipV="1">
            <a:off x="10767171" y="3098223"/>
            <a:ext cx="0" cy="1509395"/>
          </a:xfrm>
          <a:prstGeom prst="line">
            <a:avLst/>
          </a:prstGeom>
          <a:ln w="6350" cmpd="sng">
            <a:solidFill>
              <a:schemeClr val="tx1">
                <a:lumMod val="65000"/>
                <a:alpha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Oval 23"/>
          <p:cNvSpPr/>
          <p:nvPr/>
        </p:nvSpPr>
        <p:spPr>
          <a:xfrm>
            <a:off x="343535" y="1061085"/>
            <a:ext cx="2284095" cy="209105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27" name="Oval 24"/>
          <p:cNvSpPr/>
          <p:nvPr/>
        </p:nvSpPr>
        <p:spPr>
          <a:xfrm>
            <a:off x="2384425" y="2263775"/>
            <a:ext cx="1630045" cy="161036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28" name="Oval 25"/>
          <p:cNvSpPr/>
          <p:nvPr/>
        </p:nvSpPr>
        <p:spPr>
          <a:xfrm>
            <a:off x="3890645" y="1171575"/>
            <a:ext cx="1802765" cy="18014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29" name="Oval 26"/>
          <p:cNvSpPr/>
          <p:nvPr/>
        </p:nvSpPr>
        <p:spPr>
          <a:xfrm>
            <a:off x="5278755" y="2543175"/>
            <a:ext cx="1633855" cy="164909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30" name="Oval 27"/>
          <p:cNvSpPr/>
          <p:nvPr/>
        </p:nvSpPr>
        <p:spPr>
          <a:xfrm>
            <a:off x="6487160" y="939165"/>
            <a:ext cx="2152015" cy="19050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31" name="Oval 28"/>
          <p:cNvSpPr/>
          <p:nvPr/>
        </p:nvSpPr>
        <p:spPr>
          <a:xfrm>
            <a:off x="8086090" y="2543175"/>
            <a:ext cx="2139315" cy="2108835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32" name="Oval 29"/>
          <p:cNvSpPr/>
          <p:nvPr/>
        </p:nvSpPr>
        <p:spPr>
          <a:xfrm>
            <a:off x="9745345" y="1061720"/>
            <a:ext cx="1917700" cy="1782445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33" name="TextBox 30"/>
          <p:cNvSpPr txBox="1"/>
          <p:nvPr/>
        </p:nvSpPr>
        <p:spPr>
          <a:xfrm>
            <a:off x="625576" y="5265477"/>
            <a:ext cx="1415772" cy="338554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 algn="ctr"/>
            <a:r>
              <a:rPr lang="zh-CN" altLang="zh-CN" sz="5400" b="1">
                <a:solidFill>
                  <a:schemeClr val="accent1">
                    <a:lumMod val="100000"/>
                  </a:schemeClr>
                </a:solidFill>
              </a:rPr>
              <a:t>我</a:t>
            </a:r>
            <a:endParaRPr lang="zh-CN" altLang="zh-CN" sz="5400" b="1">
              <a:solidFill>
                <a:schemeClr val="accent1">
                  <a:lumMod val="100000"/>
                </a:schemeClr>
              </a:solidFill>
            </a:endParaRPr>
          </a:p>
        </p:txBody>
      </p:sp>
      <p:sp>
        <p:nvSpPr>
          <p:cNvPr id="134" name="TextBox 31"/>
          <p:cNvSpPr txBox="1"/>
          <p:nvPr/>
        </p:nvSpPr>
        <p:spPr>
          <a:xfrm>
            <a:off x="2491418" y="5265477"/>
            <a:ext cx="1415772" cy="338554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 algn="ctr"/>
            <a:r>
              <a:rPr lang="zh-CN" altLang="en-US" sz="5400" b="1">
                <a:solidFill>
                  <a:schemeClr val="accent2">
                    <a:lumMod val="100000"/>
                  </a:schemeClr>
                </a:solidFill>
              </a:rPr>
              <a:t>你</a:t>
            </a:r>
            <a:endParaRPr lang="zh-CN" altLang="en-US" sz="5400" b="1">
              <a:solidFill>
                <a:schemeClr val="accent2">
                  <a:lumMod val="100000"/>
                </a:schemeClr>
              </a:solidFill>
            </a:endParaRPr>
          </a:p>
        </p:txBody>
      </p:sp>
      <p:sp>
        <p:nvSpPr>
          <p:cNvPr id="135" name="TextBox 32"/>
          <p:cNvSpPr txBox="1"/>
          <p:nvPr/>
        </p:nvSpPr>
        <p:spPr>
          <a:xfrm>
            <a:off x="3909695" y="5265420"/>
            <a:ext cx="1678940" cy="725805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 algn="ctr"/>
            <a:r>
              <a:rPr lang="zh-CN" altLang="zh-CN" sz="5400" b="1">
                <a:solidFill>
                  <a:schemeClr val="bg2">
                    <a:lumMod val="75000"/>
                  </a:schemeClr>
                </a:solidFill>
              </a:rPr>
              <a:t>您</a:t>
            </a:r>
            <a:endParaRPr lang="zh-CN" altLang="zh-CN" sz="5400" b="1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36" name="TextBox 33"/>
          <p:cNvSpPr txBox="1"/>
          <p:nvPr/>
        </p:nvSpPr>
        <p:spPr>
          <a:xfrm>
            <a:off x="5278856" y="5991282"/>
            <a:ext cx="1415772" cy="338554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 algn="ctr"/>
            <a:r>
              <a:rPr lang="zh-CN" altLang="en-US" sz="5400" b="1">
                <a:solidFill>
                  <a:schemeClr val="accent1">
                    <a:lumMod val="50000"/>
                  </a:schemeClr>
                </a:solidFill>
              </a:rPr>
              <a:t>我们</a:t>
            </a:r>
            <a:endParaRPr lang="zh-CN" altLang="en-US" sz="54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7" name="TextBox 34"/>
          <p:cNvSpPr txBox="1"/>
          <p:nvPr/>
        </p:nvSpPr>
        <p:spPr>
          <a:xfrm>
            <a:off x="6912500" y="4536497"/>
            <a:ext cx="1415772" cy="338554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 algn="ctr"/>
            <a:r>
              <a:rPr lang="zh-CN" altLang="en-US" sz="3200" b="1">
                <a:solidFill>
                  <a:schemeClr val="accent5">
                    <a:lumMod val="100000"/>
                  </a:schemeClr>
                </a:solidFill>
              </a:rPr>
              <a:t>他 </a:t>
            </a:r>
            <a:r>
              <a:rPr lang="en-US" altLang="zh-CN" sz="3200" b="1">
                <a:solidFill>
                  <a:schemeClr val="accent5">
                    <a:lumMod val="100000"/>
                  </a:schemeClr>
                </a:solidFill>
              </a:rPr>
              <a:t>/ </a:t>
            </a:r>
            <a:r>
              <a:rPr lang="zh-CN" altLang="en-US" sz="3200" b="1">
                <a:solidFill>
                  <a:schemeClr val="accent5">
                    <a:lumMod val="100000"/>
                  </a:schemeClr>
                </a:solidFill>
              </a:rPr>
              <a:t>她</a:t>
            </a:r>
            <a:endParaRPr lang="zh-CN" altLang="en-US" sz="3200" b="1">
              <a:solidFill>
                <a:schemeClr val="accent5">
                  <a:lumMod val="100000"/>
                </a:schemeClr>
              </a:solidFill>
            </a:endParaRPr>
          </a:p>
        </p:txBody>
      </p:sp>
      <p:sp>
        <p:nvSpPr>
          <p:cNvPr id="138" name="TextBox 35"/>
          <p:cNvSpPr txBox="1"/>
          <p:nvPr/>
        </p:nvSpPr>
        <p:spPr>
          <a:xfrm>
            <a:off x="8314156" y="5832532"/>
            <a:ext cx="1415772" cy="338554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 algn="ctr"/>
            <a:r>
              <a:rPr lang="zh-CN" altLang="en-US" sz="3600" b="1">
                <a:solidFill>
                  <a:schemeClr val="accent5">
                    <a:lumMod val="50000"/>
                  </a:schemeClr>
                </a:solidFill>
              </a:rPr>
              <a:t>他们 </a:t>
            </a:r>
            <a:r>
              <a:rPr lang="en-US" altLang="zh-CN" sz="3600" b="1">
                <a:solidFill>
                  <a:schemeClr val="accent5">
                    <a:lumMod val="50000"/>
                  </a:schemeClr>
                </a:solidFill>
              </a:rPr>
              <a:t>/ </a:t>
            </a:r>
            <a:r>
              <a:rPr lang="zh-CN" altLang="en-US" sz="3600" b="1">
                <a:solidFill>
                  <a:schemeClr val="accent5">
                    <a:lumMod val="50000"/>
                  </a:schemeClr>
                </a:solidFill>
              </a:rPr>
              <a:t>她们</a:t>
            </a:r>
            <a:endParaRPr lang="zh-CN" altLang="en-US" sz="3600" b="1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39" name="TextBox 36"/>
          <p:cNvSpPr txBox="1"/>
          <p:nvPr/>
        </p:nvSpPr>
        <p:spPr>
          <a:xfrm>
            <a:off x="10059983" y="5030527"/>
            <a:ext cx="1415772" cy="338554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 algn="ctr"/>
            <a:r>
              <a:rPr lang="zh-CN" altLang="en-US" sz="3600" b="1">
                <a:solidFill>
                  <a:schemeClr val="accent5"/>
                </a:solidFill>
              </a:rPr>
              <a:t>你们</a:t>
            </a:r>
            <a:endParaRPr lang="zh-CN" altLang="en-US" sz="3600" b="1">
              <a:solidFill>
                <a:schemeClr val="accent5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3410" y="1324610"/>
            <a:ext cx="174371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9600" b="1">
                <a:solidFill>
                  <a:schemeClr val="bg1"/>
                </a:solidFill>
              </a:rPr>
              <a:t>Je</a:t>
            </a:r>
            <a:endParaRPr lang="en-US" altLang="zh-CN" sz="9600" b="1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45560" y="1517650"/>
            <a:ext cx="20161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5400" b="1">
                <a:solidFill>
                  <a:schemeClr val="bg2">
                    <a:lumMod val="75000"/>
                  </a:schemeClr>
                </a:solidFill>
              </a:rPr>
              <a:t>Vous</a:t>
            </a:r>
            <a:endParaRPr lang="en-US" altLang="zh-CN" sz="5400" b="1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87160" y="1324610"/>
            <a:ext cx="22218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Il/Elle</a:t>
            </a:r>
            <a:endParaRPr lang="en-US" altLang="zh-CN" sz="60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040370" y="3321685"/>
            <a:ext cx="25304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>
                <a:solidFill>
                  <a:schemeClr val="accent5">
                    <a:lumMod val="50000"/>
                  </a:schemeClr>
                </a:solidFill>
              </a:rPr>
              <a:t>Ils/ Elles</a:t>
            </a:r>
            <a:endParaRPr lang="en-US" altLang="zh-CN" sz="4000" b="1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78755" y="2973070"/>
            <a:ext cx="19888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800" b="1">
                <a:solidFill>
                  <a:schemeClr val="accent1">
                    <a:lumMod val="50000"/>
                  </a:schemeClr>
                </a:solidFill>
              </a:rPr>
              <a:t>Nous</a:t>
            </a:r>
            <a:endParaRPr lang="en-US" altLang="zh-CN" sz="48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745345" y="1517650"/>
            <a:ext cx="20440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5400" b="1">
                <a:solidFill>
                  <a:schemeClr val="accent5"/>
                </a:solidFill>
              </a:rPr>
              <a:t>Vous</a:t>
            </a:r>
            <a:endParaRPr lang="en-US" altLang="zh-CN" sz="5400" b="1">
              <a:solidFill>
                <a:schemeClr val="accent5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430145" y="2402840"/>
            <a:ext cx="16129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8800" b="1">
                <a:solidFill>
                  <a:schemeClr val="bg1"/>
                </a:solidFill>
              </a:rPr>
              <a:t>Tu</a:t>
            </a:r>
            <a:endParaRPr lang="en-US" altLang="zh-CN" sz="88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49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49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49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49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49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49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49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49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49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49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49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049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549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8049"/>
                            </p:stCondLst>
                            <p:childTnLst>
                              <p:par>
                                <p:cTn id="8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8549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9049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549"/>
                            </p:stCondLst>
                            <p:childTnLst>
                              <p:par>
                                <p:cTn id="10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049"/>
                            </p:stCondLst>
                            <p:childTnLst>
                              <p:par>
                                <p:cTn id="1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549"/>
                            </p:stCondLst>
                            <p:childTnLst>
                              <p:par>
                                <p:cTn id="1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1049"/>
                            </p:stCondLst>
                            <p:childTnLst>
                              <p:par>
                                <p:cTn id="1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1549"/>
                            </p:stCondLst>
                            <p:childTnLst>
                              <p:par>
                                <p:cTn id="1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2049"/>
                            </p:stCondLst>
                            <p:childTnLst>
                              <p:par>
                                <p:cTn id="1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2549"/>
                            </p:stCondLst>
                            <p:childTnLst>
                              <p:par>
                                <p:cTn id="1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3049"/>
                            </p:stCondLst>
                            <p:childTnLst>
                              <p:par>
                                <p:cTn id="1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3549"/>
                            </p:stCondLst>
                            <p:childTnLst>
                              <p:par>
                                <p:cTn id="1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4049"/>
                            </p:stCondLst>
                            <p:childTnLst>
                              <p:par>
                                <p:cTn id="1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4549"/>
                            </p:stCondLst>
                            <p:childTnLst>
                              <p:par>
                                <p:cTn id="1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5049"/>
                            </p:stCondLst>
                            <p:childTnLst>
                              <p:par>
                                <p:cTn id="1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6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54" grpId="0" animBg="1"/>
      <p:bldP spid="55" grpId="0" bldLvl="0" animBg="1"/>
      <p:bldP spid="56" grpId="0" bldLvl="0" animBg="1"/>
      <p:bldP spid="57" grpId="0" bldLvl="0" animBg="1"/>
      <p:bldP spid="58" grpId="0" bldLvl="0" animBg="1"/>
      <p:bldP spid="59" grpId="0" bldLvl="0" animBg="1"/>
      <p:bldP spid="60" grpId="0" bldLvl="0" animBg="1"/>
      <p:bldP spid="61" grpId="0" bldLvl="0" animBg="1"/>
      <p:bldP spid="63" grpId="0" animBg="1"/>
      <p:bldP spid="65" grpId="0" bldLvl="0" animBg="1"/>
      <p:bldP spid="66" grpId="0" bldLvl="0" animBg="1"/>
      <p:bldP spid="67" grpId="0" animBg="1"/>
      <p:bldP spid="68" grpId="0" bldLvl="0" animBg="1"/>
      <p:bldP spid="69" grpId="0" bldLvl="0" animBg="1"/>
      <p:bldP spid="126" grpId="0" bldLvl="0" animBg="1"/>
      <p:bldP spid="127" grpId="0" bldLvl="0" animBg="1"/>
      <p:bldP spid="128" grpId="0" bldLvl="0" animBg="1"/>
      <p:bldP spid="129" grpId="0" bldLvl="0" animBg="1"/>
      <p:bldP spid="130" grpId="0" bldLvl="0" animBg="1"/>
      <p:bldP spid="131" grpId="0" bldLvl="0" animBg="1"/>
      <p:bldP spid="132" grpId="0" bldLvl="0" animBg="1"/>
      <p:bldP spid="133" grpId="0"/>
      <p:bldP spid="134" grpId="0"/>
      <p:bldP spid="135" grpId="0"/>
      <p:bldP spid="136" grpId="0"/>
      <p:bldP spid="137" grpId="0"/>
      <p:bldP spid="138" grpId="0"/>
      <p:bldP spid="139" grpId="0"/>
      <p:bldP spid="4" grpId="0"/>
      <p:bldP spid="4" grpId="1"/>
      <p:bldP spid="7" grpId="0"/>
      <p:bldP spid="7" grpId="1"/>
      <p:bldP spid="5" grpId="0"/>
      <p:bldP spid="5" grpId="1"/>
      <p:bldP spid="6" grpId="0"/>
      <p:bldP spid="6" grpId="1"/>
      <p:bldP spid="8" grpId="0"/>
      <p:bldP spid="8" grpId="1"/>
      <p:bldP spid="2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7"/>
          <p:cNvSpPr txBox="1"/>
          <p:nvPr/>
        </p:nvSpPr>
        <p:spPr>
          <a:xfrm>
            <a:off x="568325" y="560070"/>
            <a:ext cx="8014335" cy="8432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6000" b="1" dirty="0">
                <a:solidFill>
                  <a:schemeClr val="accent1"/>
                </a:solidFill>
                <a:cs typeface="+mn-ea"/>
                <a:sym typeface="+mn-lt"/>
              </a:rPr>
              <a:t>Je </a:t>
            </a:r>
            <a:r>
              <a:rPr lang="en-US" altLang="zh-CN" sz="6000" b="1" dirty="0">
                <a:solidFill>
                  <a:srgbClr val="FF0000"/>
                </a:solidFill>
                <a:cs typeface="+mn-ea"/>
                <a:sym typeface="+mn-lt"/>
              </a:rPr>
              <a:t>suis</a:t>
            </a:r>
            <a:r>
              <a:rPr lang="en-US" altLang="zh-CN" sz="6000" b="1" dirty="0">
                <a:solidFill>
                  <a:schemeClr val="accent1"/>
                </a:solidFill>
                <a:cs typeface="+mn-ea"/>
                <a:sym typeface="+mn-lt"/>
              </a:rPr>
              <a:t> Alice Doucet.</a:t>
            </a:r>
            <a:endParaRPr lang="en-US" altLang="zh-CN" sz="60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82" name="Arc 53"/>
          <p:cNvSpPr/>
          <p:nvPr/>
        </p:nvSpPr>
        <p:spPr>
          <a:xfrm>
            <a:off x="7622722" y="2959390"/>
            <a:ext cx="7797220" cy="7797220"/>
          </a:xfrm>
          <a:prstGeom prst="arc">
            <a:avLst>
              <a:gd name="adj1" fmla="val 10815889"/>
              <a:gd name="adj2" fmla="val 16771066"/>
            </a:avLst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83" name="Oval 54"/>
          <p:cNvSpPr/>
          <p:nvPr/>
        </p:nvSpPr>
        <p:spPr>
          <a:xfrm>
            <a:off x="7698922" y="5511820"/>
            <a:ext cx="221288" cy="221288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84" name="Oval 55"/>
          <p:cNvSpPr/>
          <p:nvPr/>
        </p:nvSpPr>
        <p:spPr>
          <a:xfrm>
            <a:off x="8314031" y="4408297"/>
            <a:ext cx="221288" cy="221288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85" name="Oval 56"/>
          <p:cNvSpPr/>
          <p:nvPr/>
        </p:nvSpPr>
        <p:spPr>
          <a:xfrm>
            <a:off x="9292696" y="3465513"/>
            <a:ext cx="221288" cy="221288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88" name="TextBox 59"/>
          <p:cNvSpPr txBox="1"/>
          <p:nvPr/>
        </p:nvSpPr>
        <p:spPr>
          <a:xfrm>
            <a:off x="8641816" y="4365052"/>
            <a:ext cx="582211" cy="307777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r>
              <a:rPr lang="zh-CN" altLang="id-ID" sz="3600" b="1">
                <a:solidFill>
                  <a:schemeClr val="accent5"/>
                </a:solidFill>
              </a:rPr>
              <a:t>表语（名词）</a:t>
            </a:r>
            <a:endParaRPr lang="zh-CN" altLang="id-ID" sz="3600" b="1">
              <a:solidFill>
                <a:schemeClr val="accent5"/>
              </a:solidFill>
            </a:endParaRPr>
          </a:p>
        </p:txBody>
      </p:sp>
      <p:sp>
        <p:nvSpPr>
          <p:cNvPr id="89" name="TextBox 60"/>
          <p:cNvSpPr txBox="1"/>
          <p:nvPr/>
        </p:nvSpPr>
        <p:spPr>
          <a:xfrm>
            <a:off x="9770524" y="3465990"/>
            <a:ext cx="582211" cy="307777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r>
              <a:rPr lang="zh-CN" altLang="id-ID" sz="4000" b="1">
                <a:solidFill>
                  <a:schemeClr val="accent5"/>
                </a:solidFill>
              </a:rPr>
              <a:t>系动词</a:t>
            </a:r>
            <a:endParaRPr lang="zh-CN" altLang="id-ID" sz="4000" b="1">
              <a:solidFill>
                <a:schemeClr val="accent5"/>
              </a:solidFill>
            </a:endParaRPr>
          </a:p>
        </p:txBody>
      </p:sp>
      <p:grpSp>
        <p:nvGrpSpPr>
          <p:cNvPr id="91" name="Group 62"/>
          <p:cNvGrpSpPr/>
          <p:nvPr/>
        </p:nvGrpSpPr>
        <p:grpSpPr>
          <a:xfrm flipH="1">
            <a:off x="5021916" y="5198793"/>
            <a:ext cx="2524606" cy="415582"/>
            <a:chOff x="2108477" y="2662215"/>
            <a:chExt cx="2600806" cy="395205"/>
          </a:xfrm>
        </p:grpSpPr>
        <p:grpSp>
          <p:nvGrpSpPr>
            <p:cNvPr id="123" name="Group 63"/>
            <p:cNvGrpSpPr/>
            <p:nvPr/>
          </p:nvGrpSpPr>
          <p:grpSpPr>
            <a:xfrm>
              <a:off x="2108477" y="2757465"/>
              <a:ext cx="2423386" cy="299955"/>
              <a:chOff x="2108477" y="2757465"/>
              <a:chExt cx="2423386" cy="299955"/>
            </a:xfrm>
          </p:grpSpPr>
          <p:cxnSp>
            <p:nvCxnSpPr>
              <p:cNvPr id="125" name="Straight Connector 65"/>
              <p:cNvCxnSpPr/>
              <p:nvPr/>
            </p:nvCxnSpPr>
            <p:spPr>
              <a:xfrm flipH="1">
                <a:off x="2108477" y="2757465"/>
                <a:ext cx="1864621" cy="299955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66"/>
              <p:cNvCxnSpPr/>
              <p:nvPr/>
            </p:nvCxnSpPr>
            <p:spPr>
              <a:xfrm flipH="1" flipV="1">
                <a:off x="3973098" y="2757465"/>
                <a:ext cx="558765" cy="907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Oval 64"/>
            <p:cNvSpPr/>
            <p:nvPr/>
          </p:nvSpPr>
          <p:spPr>
            <a:xfrm>
              <a:off x="4518783" y="2662215"/>
              <a:ext cx="190500" cy="1905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sp>
        <p:nvSpPr>
          <p:cNvPr id="92" name="Oval 68"/>
          <p:cNvSpPr/>
          <p:nvPr/>
        </p:nvSpPr>
        <p:spPr>
          <a:xfrm>
            <a:off x="4207630" y="4997265"/>
            <a:ext cx="736265" cy="73626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grpSp>
        <p:nvGrpSpPr>
          <p:cNvPr id="93" name="Group 69"/>
          <p:cNvGrpSpPr/>
          <p:nvPr/>
        </p:nvGrpSpPr>
        <p:grpSpPr>
          <a:xfrm>
            <a:off x="4367216" y="5178917"/>
            <a:ext cx="372962" cy="372962"/>
            <a:chOff x="2005013" y="1077913"/>
            <a:chExt cx="688975" cy="688975"/>
          </a:xfrm>
          <a:solidFill>
            <a:schemeClr val="bg1"/>
          </a:solidFill>
        </p:grpSpPr>
        <p:sp>
          <p:nvSpPr>
            <p:cNvPr id="121" name="Freeform: Shape 70"/>
            <p:cNvSpPr/>
            <p:nvPr/>
          </p:nvSpPr>
          <p:spPr bwMode="auto">
            <a:xfrm>
              <a:off x="2005013" y="1077913"/>
              <a:ext cx="688975" cy="688975"/>
            </a:xfrm>
            <a:custGeom>
              <a:avLst/>
              <a:gdLst>
                <a:gd name="T0" fmla="*/ 8083 w 16058"/>
                <a:gd name="T1" fmla="*/ 10645 h 16058"/>
                <a:gd name="T2" fmla="*/ 6322 w 16058"/>
                <a:gd name="T3" fmla="*/ 9396 h 16058"/>
                <a:gd name="T4" fmla="*/ 5244 w 16058"/>
                <a:gd name="T5" fmla="*/ 7514 h 16058"/>
                <a:gd name="T6" fmla="*/ 5076 w 16058"/>
                <a:gd name="T7" fmla="*/ 5258 h 16058"/>
                <a:gd name="T8" fmla="*/ 5875 w 16058"/>
                <a:gd name="T9" fmla="*/ 3217 h 16058"/>
                <a:gd name="T10" fmla="*/ 7435 w 16058"/>
                <a:gd name="T11" fmla="*/ 1730 h 16058"/>
                <a:gd name="T12" fmla="*/ 9523 w 16058"/>
                <a:gd name="T13" fmla="*/ 1030 h 16058"/>
                <a:gd name="T14" fmla="*/ 11761 w 16058"/>
                <a:gd name="T15" fmla="*/ 1308 h 16058"/>
                <a:gd name="T16" fmla="*/ 13584 w 16058"/>
                <a:gd name="T17" fmla="*/ 2474 h 16058"/>
                <a:gd name="T18" fmla="*/ 14750 w 16058"/>
                <a:gd name="T19" fmla="*/ 4297 h 16058"/>
                <a:gd name="T20" fmla="*/ 15028 w 16058"/>
                <a:gd name="T21" fmla="*/ 6535 h 16058"/>
                <a:gd name="T22" fmla="*/ 14328 w 16058"/>
                <a:gd name="T23" fmla="*/ 8624 h 16058"/>
                <a:gd name="T24" fmla="*/ 12841 w 16058"/>
                <a:gd name="T25" fmla="*/ 10183 h 16058"/>
                <a:gd name="T26" fmla="*/ 10800 w 16058"/>
                <a:gd name="T27" fmla="*/ 10982 h 16058"/>
                <a:gd name="T28" fmla="*/ 2326 w 16058"/>
                <a:gd name="T29" fmla="*/ 14973 h 16058"/>
                <a:gd name="T30" fmla="*/ 2162 w 16058"/>
                <a:gd name="T31" fmla="*/ 15080 h 16058"/>
                <a:gd name="T32" fmla="*/ 1975 w 16058"/>
                <a:gd name="T33" fmla="*/ 15148 h 16058"/>
                <a:gd name="T34" fmla="*/ 1771 w 16058"/>
                <a:gd name="T35" fmla="*/ 15172 h 16058"/>
                <a:gd name="T36" fmla="*/ 1387 w 16058"/>
                <a:gd name="T37" fmla="*/ 15084 h 16058"/>
                <a:gd name="T38" fmla="*/ 1088 w 16058"/>
                <a:gd name="T39" fmla="*/ 14850 h 16058"/>
                <a:gd name="T40" fmla="*/ 913 w 16058"/>
                <a:gd name="T41" fmla="*/ 14508 h 16058"/>
                <a:gd name="T42" fmla="*/ 890 w 16058"/>
                <a:gd name="T43" fmla="*/ 14194 h 16058"/>
                <a:gd name="T44" fmla="*/ 935 w 16058"/>
                <a:gd name="T45" fmla="*/ 13998 h 16058"/>
                <a:gd name="T46" fmla="*/ 1021 w 16058"/>
                <a:gd name="T47" fmla="*/ 13820 h 16058"/>
                <a:gd name="T48" fmla="*/ 1142 w 16058"/>
                <a:gd name="T49" fmla="*/ 13667 h 16058"/>
                <a:gd name="T50" fmla="*/ 5408 w 16058"/>
                <a:gd name="T51" fmla="*/ 9863 h 16058"/>
                <a:gd name="T52" fmla="*/ 5742 w 16058"/>
                <a:gd name="T53" fmla="*/ 10234 h 16058"/>
                <a:gd name="T54" fmla="*/ 6106 w 16058"/>
                <a:gd name="T55" fmla="*/ 10575 h 16058"/>
                <a:gd name="T56" fmla="*/ 2407 w 16058"/>
                <a:gd name="T57" fmla="*/ 14900 h 16058"/>
                <a:gd name="T58" fmla="*/ 7693 w 16058"/>
                <a:gd name="T59" fmla="*/ 474 h 16058"/>
                <a:gd name="T60" fmla="*/ 5579 w 16058"/>
                <a:gd name="T61" fmla="*/ 1973 h 16058"/>
                <a:gd name="T62" fmla="*/ 4285 w 16058"/>
                <a:gd name="T63" fmla="*/ 4231 h 16058"/>
                <a:gd name="T64" fmla="*/ 4022 w 16058"/>
                <a:gd name="T65" fmla="*/ 6306 h 16058"/>
                <a:gd name="T66" fmla="*/ 4119 w 16058"/>
                <a:gd name="T67" fmla="*/ 7138 h 16058"/>
                <a:gd name="T68" fmla="*/ 4326 w 16058"/>
                <a:gd name="T69" fmla="*/ 7930 h 16058"/>
                <a:gd name="T70" fmla="*/ 4634 w 16058"/>
                <a:gd name="T71" fmla="*/ 8676 h 16058"/>
                <a:gd name="T72" fmla="*/ 386 w 16058"/>
                <a:gd name="T73" fmla="*/ 13185 h 16058"/>
                <a:gd name="T74" fmla="*/ 179 w 16058"/>
                <a:gd name="T75" fmla="*/ 13512 h 16058"/>
                <a:gd name="T76" fmla="*/ 46 w 16058"/>
                <a:gd name="T77" fmla="*/ 13883 h 16058"/>
                <a:gd name="T78" fmla="*/ 0 w 16058"/>
                <a:gd name="T79" fmla="*/ 14287 h 16058"/>
                <a:gd name="T80" fmla="*/ 175 w 16058"/>
                <a:gd name="T81" fmla="*/ 15054 h 16058"/>
                <a:gd name="T82" fmla="*/ 644 w 16058"/>
                <a:gd name="T83" fmla="*/ 15654 h 16058"/>
                <a:gd name="T84" fmla="*/ 1329 w 16058"/>
                <a:gd name="T85" fmla="*/ 16002 h 16058"/>
                <a:gd name="T86" fmla="*/ 1954 w 16058"/>
                <a:gd name="T87" fmla="*/ 16049 h 16058"/>
                <a:gd name="T88" fmla="*/ 2344 w 16058"/>
                <a:gd name="T89" fmla="*/ 15963 h 16058"/>
                <a:gd name="T90" fmla="*/ 2698 w 16058"/>
                <a:gd name="T91" fmla="*/ 15795 h 16058"/>
                <a:gd name="T92" fmla="*/ 3003 w 16058"/>
                <a:gd name="T93" fmla="*/ 15557 h 16058"/>
                <a:gd name="T94" fmla="*/ 7703 w 16058"/>
                <a:gd name="T95" fmla="*/ 11572 h 16058"/>
                <a:gd name="T96" fmla="*/ 8472 w 16058"/>
                <a:gd name="T97" fmla="*/ 11837 h 16058"/>
                <a:gd name="T98" fmla="*/ 9285 w 16058"/>
                <a:gd name="T99" fmla="*/ 11996 h 16058"/>
                <a:gd name="T100" fmla="*/ 10346 w 16058"/>
                <a:gd name="T101" fmla="*/ 12035 h 16058"/>
                <a:gd name="T102" fmla="*/ 12907 w 16058"/>
                <a:gd name="T103" fmla="*/ 11317 h 16058"/>
                <a:gd name="T104" fmla="*/ 14862 w 16058"/>
                <a:gd name="T105" fmla="*/ 9625 h 16058"/>
                <a:gd name="T106" fmla="*/ 15936 w 16058"/>
                <a:gd name="T107" fmla="*/ 7235 h 16058"/>
                <a:gd name="T108" fmla="*/ 15868 w 16058"/>
                <a:gd name="T109" fmla="*/ 4517 h 16058"/>
                <a:gd name="T110" fmla="*/ 14683 w 16058"/>
                <a:gd name="T111" fmla="*/ 2191 h 16058"/>
                <a:gd name="T112" fmla="*/ 12647 w 16058"/>
                <a:gd name="T113" fmla="*/ 594 h 16058"/>
                <a:gd name="T114" fmla="*/ 10036 w 16058"/>
                <a:gd name="T115" fmla="*/ 0 h 16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58" h="16058">
                  <a:moveTo>
                    <a:pt x="10036" y="11040"/>
                  </a:moveTo>
                  <a:lnTo>
                    <a:pt x="9778" y="11034"/>
                  </a:lnTo>
                  <a:lnTo>
                    <a:pt x="9523" y="11014"/>
                  </a:lnTo>
                  <a:lnTo>
                    <a:pt x="9272" y="10982"/>
                  </a:lnTo>
                  <a:lnTo>
                    <a:pt x="9025" y="10938"/>
                  </a:lnTo>
                  <a:lnTo>
                    <a:pt x="8783" y="10882"/>
                  </a:lnTo>
                  <a:lnTo>
                    <a:pt x="8544" y="10814"/>
                  </a:lnTo>
                  <a:lnTo>
                    <a:pt x="8311" y="10736"/>
                  </a:lnTo>
                  <a:lnTo>
                    <a:pt x="8083" y="10645"/>
                  </a:lnTo>
                  <a:lnTo>
                    <a:pt x="7860" y="10545"/>
                  </a:lnTo>
                  <a:lnTo>
                    <a:pt x="7645" y="10434"/>
                  </a:lnTo>
                  <a:lnTo>
                    <a:pt x="7435" y="10313"/>
                  </a:lnTo>
                  <a:lnTo>
                    <a:pt x="7231" y="10183"/>
                  </a:lnTo>
                  <a:lnTo>
                    <a:pt x="7034" y="10043"/>
                  </a:lnTo>
                  <a:lnTo>
                    <a:pt x="6845" y="9894"/>
                  </a:lnTo>
                  <a:lnTo>
                    <a:pt x="6662" y="9736"/>
                  </a:lnTo>
                  <a:lnTo>
                    <a:pt x="6488" y="9570"/>
                  </a:lnTo>
                  <a:lnTo>
                    <a:pt x="6322" y="9396"/>
                  </a:lnTo>
                  <a:lnTo>
                    <a:pt x="6164" y="9213"/>
                  </a:lnTo>
                  <a:lnTo>
                    <a:pt x="6015" y="9024"/>
                  </a:lnTo>
                  <a:lnTo>
                    <a:pt x="5875" y="8827"/>
                  </a:lnTo>
                  <a:lnTo>
                    <a:pt x="5745" y="8624"/>
                  </a:lnTo>
                  <a:lnTo>
                    <a:pt x="5624" y="8413"/>
                  </a:lnTo>
                  <a:lnTo>
                    <a:pt x="5513" y="8198"/>
                  </a:lnTo>
                  <a:lnTo>
                    <a:pt x="5413" y="7975"/>
                  </a:lnTo>
                  <a:lnTo>
                    <a:pt x="5322" y="7747"/>
                  </a:lnTo>
                  <a:lnTo>
                    <a:pt x="5244" y="7514"/>
                  </a:lnTo>
                  <a:lnTo>
                    <a:pt x="5176" y="7275"/>
                  </a:lnTo>
                  <a:lnTo>
                    <a:pt x="5120" y="7033"/>
                  </a:lnTo>
                  <a:lnTo>
                    <a:pt x="5076" y="6786"/>
                  </a:lnTo>
                  <a:lnTo>
                    <a:pt x="5044" y="6535"/>
                  </a:lnTo>
                  <a:lnTo>
                    <a:pt x="5025" y="6280"/>
                  </a:lnTo>
                  <a:lnTo>
                    <a:pt x="5018" y="6022"/>
                  </a:lnTo>
                  <a:lnTo>
                    <a:pt x="5025" y="5764"/>
                  </a:lnTo>
                  <a:lnTo>
                    <a:pt x="5044" y="5509"/>
                  </a:lnTo>
                  <a:lnTo>
                    <a:pt x="5076" y="5258"/>
                  </a:lnTo>
                  <a:lnTo>
                    <a:pt x="5120" y="5011"/>
                  </a:lnTo>
                  <a:lnTo>
                    <a:pt x="5176" y="4768"/>
                  </a:lnTo>
                  <a:lnTo>
                    <a:pt x="5244" y="4529"/>
                  </a:lnTo>
                  <a:lnTo>
                    <a:pt x="5322" y="4297"/>
                  </a:lnTo>
                  <a:lnTo>
                    <a:pt x="5413" y="4069"/>
                  </a:lnTo>
                  <a:lnTo>
                    <a:pt x="5513" y="3846"/>
                  </a:lnTo>
                  <a:lnTo>
                    <a:pt x="5624" y="3630"/>
                  </a:lnTo>
                  <a:lnTo>
                    <a:pt x="5745" y="3420"/>
                  </a:lnTo>
                  <a:lnTo>
                    <a:pt x="5875" y="3217"/>
                  </a:lnTo>
                  <a:lnTo>
                    <a:pt x="6015" y="3020"/>
                  </a:lnTo>
                  <a:lnTo>
                    <a:pt x="6164" y="2830"/>
                  </a:lnTo>
                  <a:lnTo>
                    <a:pt x="6322" y="2648"/>
                  </a:lnTo>
                  <a:lnTo>
                    <a:pt x="6488" y="2474"/>
                  </a:lnTo>
                  <a:lnTo>
                    <a:pt x="6662" y="2307"/>
                  </a:lnTo>
                  <a:lnTo>
                    <a:pt x="6845" y="2150"/>
                  </a:lnTo>
                  <a:lnTo>
                    <a:pt x="7034" y="2000"/>
                  </a:lnTo>
                  <a:lnTo>
                    <a:pt x="7231" y="1861"/>
                  </a:lnTo>
                  <a:lnTo>
                    <a:pt x="7435" y="1730"/>
                  </a:lnTo>
                  <a:lnTo>
                    <a:pt x="7645" y="1610"/>
                  </a:lnTo>
                  <a:lnTo>
                    <a:pt x="7860" y="1498"/>
                  </a:lnTo>
                  <a:lnTo>
                    <a:pt x="8083" y="1398"/>
                  </a:lnTo>
                  <a:lnTo>
                    <a:pt x="8311" y="1308"/>
                  </a:lnTo>
                  <a:lnTo>
                    <a:pt x="8544" y="1229"/>
                  </a:lnTo>
                  <a:lnTo>
                    <a:pt x="8783" y="1161"/>
                  </a:lnTo>
                  <a:lnTo>
                    <a:pt x="9025" y="1106"/>
                  </a:lnTo>
                  <a:lnTo>
                    <a:pt x="9272" y="1062"/>
                  </a:lnTo>
                  <a:lnTo>
                    <a:pt x="9523" y="1030"/>
                  </a:lnTo>
                  <a:lnTo>
                    <a:pt x="9778" y="1010"/>
                  </a:lnTo>
                  <a:lnTo>
                    <a:pt x="10036" y="1004"/>
                  </a:lnTo>
                  <a:lnTo>
                    <a:pt x="10294" y="1010"/>
                  </a:lnTo>
                  <a:lnTo>
                    <a:pt x="10549" y="1030"/>
                  </a:lnTo>
                  <a:lnTo>
                    <a:pt x="10800" y="1062"/>
                  </a:lnTo>
                  <a:lnTo>
                    <a:pt x="11048" y="1106"/>
                  </a:lnTo>
                  <a:lnTo>
                    <a:pt x="11291" y="1161"/>
                  </a:lnTo>
                  <a:lnTo>
                    <a:pt x="11529" y="1229"/>
                  </a:lnTo>
                  <a:lnTo>
                    <a:pt x="11761" y="1308"/>
                  </a:lnTo>
                  <a:lnTo>
                    <a:pt x="11989" y="1398"/>
                  </a:lnTo>
                  <a:lnTo>
                    <a:pt x="12212" y="1498"/>
                  </a:lnTo>
                  <a:lnTo>
                    <a:pt x="12428" y="1610"/>
                  </a:lnTo>
                  <a:lnTo>
                    <a:pt x="12639" y="1730"/>
                  </a:lnTo>
                  <a:lnTo>
                    <a:pt x="12841" y="1861"/>
                  </a:lnTo>
                  <a:lnTo>
                    <a:pt x="13038" y="2000"/>
                  </a:lnTo>
                  <a:lnTo>
                    <a:pt x="13228" y="2150"/>
                  </a:lnTo>
                  <a:lnTo>
                    <a:pt x="13410" y="2307"/>
                  </a:lnTo>
                  <a:lnTo>
                    <a:pt x="13584" y="2474"/>
                  </a:lnTo>
                  <a:lnTo>
                    <a:pt x="13751" y="2648"/>
                  </a:lnTo>
                  <a:lnTo>
                    <a:pt x="13908" y="2830"/>
                  </a:lnTo>
                  <a:lnTo>
                    <a:pt x="14058" y="3020"/>
                  </a:lnTo>
                  <a:lnTo>
                    <a:pt x="14197" y="3217"/>
                  </a:lnTo>
                  <a:lnTo>
                    <a:pt x="14328" y="3420"/>
                  </a:lnTo>
                  <a:lnTo>
                    <a:pt x="14448" y="3630"/>
                  </a:lnTo>
                  <a:lnTo>
                    <a:pt x="14560" y="3846"/>
                  </a:lnTo>
                  <a:lnTo>
                    <a:pt x="14660" y="4069"/>
                  </a:lnTo>
                  <a:lnTo>
                    <a:pt x="14750" y="4297"/>
                  </a:lnTo>
                  <a:lnTo>
                    <a:pt x="14829" y="4529"/>
                  </a:lnTo>
                  <a:lnTo>
                    <a:pt x="14897" y="4768"/>
                  </a:lnTo>
                  <a:lnTo>
                    <a:pt x="14952" y="5011"/>
                  </a:lnTo>
                  <a:lnTo>
                    <a:pt x="14996" y="5258"/>
                  </a:lnTo>
                  <a:lnTo>
                    <a:pt x="15028" y="5509"/>
                  </a:lnTo>
                  <a:lnTo>
                    <a:pt x="15048" y="5764"/>
                  </a:lnTo>
                  <a:lnTo>
                    <a:pt x="15054" y="6022"/>
                  </a:lnTo>
                  <a:lnTo>
                    <a:pt x="15048" y="6280"/>
                  </a:lnTo>
                  <a:lnTo>
                    <a:pt x="15028" y="6535"/>
                  </a:lnTo>
                  <a:lnTo>
                    <a:pt x="14996" y="6786"/>
                  </a:lnTo>
                  <a:lnTo>
                    <a:pt x="14952" y="7033"/>
                  </a:lnTo>
                  <a:lnTo>
                    <a:pt x="14897" y="7275"/>
                  </a:lnTo>
                  <a:lnTo>
                    <a:pt x="14829" y="7514"/>
                  </a:lnTo>
                  <a:lnTo>
                    <a:pt x="14750" y="7747"/>
                  </a:lnTo>
                  <a:lnTo>
                    <a:pt x="14660" y="7975"/>
                  </a:lnTo>
                  <a:lnTo>
                    <a:pt x="14560" y="8198"/>
                  </a:lnTo>
                  <a:lnTo>
                    <a:pt x="14448" y="8413"/>
                  </a:lnTo>
                  <a:lnTo>
                    <a:pt x="14328" y="8624"/>
                  </a:lnTo>
                  <a:lnTo>
                    <a:pt x="14197" y="8827"/>
                  </a:lnTo>
                  <a:lnTo>
                    <a:pt x="14058" y="9024"/>
                  </a:lnTo>
                  <a:lnTo>
                    <a:pt x="13908" y="9213"/>
                  </a:lnTo>
                  <a:lnTo>
                    <a:pt x="13751" y="9396"/>
                  </a:lnTo>
                  <a:lnTo>
                    <a:pt x="13584" y="9570"/>
                  </a:lnTo>
                  <a:lnTo>
                    <a:pt x="13410" y="9736"/>
                  </a:lnTo>
                  <a:lnTo>
                    <a:pt x="13228" y="9894"/>
                  </a:lnTo>
                  <a:lnTo>
                    <a:pt x="13038" y="10043"/>
                  </a:lnTo>
                  <a:lnTo>
                    <a:pt x="12841" y="10183"/>
                  </a:lnTo>
                  <a:lnTo>
                    <a:pt x="12639" y="10313"/>
                  </a:lnTo>
                  <a:lnTo>
                    <a:pt x="12428" y="10434"/>
                  </a:lnTo>
                  <a:lnTo>
                    <a:pt x="12212" y="10545"/>
                  </a:lnTo>
                  <a:lnTo>
                    <a:pt x="11989" y="10645"/>
                  </a:lnTo>
                  <a:lnTo>
                    <a:pt x="11761" y="10736"/>
                  </a:lnTo>
                  <a:lnTo>
                    <a:pt x="11529" y="10814"/>
                  </a:lnTo>
                  <a:lnTo>
                    <a:pt x="11291" y="10882"/>
                  </a:lnTo>
                  <a:lnTo>
                    <a:pt x="11048" y="10938"/>
                  </a:lnTo>
                  <a:lnTo>
                    <a:pt x="10800" y="10982"/>
                  </a:lnTo>
                  <a:lnTo>
                    <a:pt x="10549" y="11014"/>
                  </a:lnTo>
                  <a:lnTo>
                    <a:pt x="10294" y="11034"/>
                  </a:lnTo>
                  <a:lnTo>
                    <a:pt x="10036" y="11040"/>
                  </a:lnTo>
                  <a:close/>
                  <a:moveTo>
                    <a:pt x="2407" y="14900"/>
                  </a:moveTo>
                  <a:lnTo>
                    <a:pt x="2391" y="14915"/>
                  </a:lnTo>
                  <a:lnTo>
                    <a:pt x="2376" y="14930"/>
                  </a:lnTo>
                  <a:lnTo>
                    <a:pt x="2360" y="14945"/>
                  </a:lnTo>
                  <a:lnTo>
                    <a:pt x="2342" y="14959"/>
                  </a:lnTo>
                  <a:lnTo>
                    <a:pt x="2326" y="14973"/>
                  </a:lnTo>
                  <a:lnTo>
                    <a:pt x="2309" y="14987"/>
                  </a:lnTo>
                  <a:lnTo>
                    <a:pt x="2291" y="15000"/>
                  </a:lnTo>
                  <a:lnTo>
                    <a:pt x="2274" y="15013"/>
                  </a:lnTo>
                  <a:lnTo>
                    <a:pt x="2256" y="15025"/>
                  </a:lnTo>
                  <a:lnTo>
                    <a:pt x="2238" y="15037"/>
                  </a:lnTo>
                  <a:lnTo>
                    <a:pt x="2219" y="15048"/>
                  </a:lnTo>
                  <a:lnTo>
                    <a:pt x="2200" y="15059"/>
                  </a:lnTo>
                  <a:lnTo>
                    <a:pt x="2181" y="15069"/>
                  </a:lnTo>
                  <a:lnTo>
                    <a:pt x="2162" y="15080"/>
                  </a:lnTo>
                  <a:lnTo>
                    <a:pt x="2142" y="15090"/>
                  </a:lnTo>
                  <a:lnTo>
                    <a:pt x="2122" y="15099"/>
                  </a:lnTo>
                  <a:lnTo>
                    <a:pt x="2102" y="15108"/>
                  </a:lnTo>
                  <a:lnTo>
                    <a:pt x="2081" y="15116"/>
                  </a:lnTo>
                  <a:lnTo>
                    <a:pt x="2060" y="15123"/>
                  </a:lnTo>
                  <a:lnTo>
                    <a:pt x="2039" y="15130"/>
                  </a:lnTo>
                  <a:lnTo>
                    <a:pt x="2018" y="15137"/>
                  </a:lnTo>
                  <a:lnTo>
                    <a:pt x="1996" y="15143"/>
                  </a:lnTo>
                  <a:lnTo>
                    <a:pt x="1975" y="15148"/>
                  </a:lnTo>
                  <a:lnTo>
                    <a:pt x="1953" y="15153"/>
                  </a:lnTo>
                  <a:lnTo>
                    <a:pt x="1931" y="15158"/>
                  </a:lnTo>
                  <a:lnTo>
                    <a:pt x="1909" y="15162"/>
                  </a:lnTo>
                  <a:lnTo>
                    <a:pt x="1886" y="15165"/>
                  </a:lnTo>
                  <a:lnTo>
                    <a:pt x="1864" y="15168"/>
                  </a:lnTo>
                  <a:lnTo>
                    <a:pt x="1841" y="15170"/>
                  </a:lnTo>
                  <a:lnTo>
                    <a:pt x="1818" y="15171"/>
                  </a:lnTo>
                  <a:lnTo>
                    <a:pt x="1794" y="15172"/>
                  </a:lnTo>
                  <a:lnTo>
                    <a:pt x="1771" y="15172"/>
                  </a:lnTo>
                  <a:lnTo>
                    <a:pt x="1725" y="15171"/>
                  </a:lnTo>
                  <a:lnTo>
                    <a:pt x="1680" y="15168"/>
                  </a:lnTo>
                  <a:lnTo>
                    <a:pt x="1636" y="15162"/>
                  </a:lnTo>
                  <a:lnTo>
                    <a:pt x="1593" y="15154"/>
                  </a:lnTo>
                  <a:lnTo>
                    <a:pt x="1550" y="15145"/>
                  </a:lnTo>
                  <a:lnTo>
                    <a:pt x="1507" y="15133"/>
                  </a:lnTo>
                  <a:lnTo>
                    <a:pt x="1466" y="15119"/>
                  </a:lnTo>
                  <a:lnTo>
                    <a:pt x="1426" y="15103"/>
                  </a:lnTo>
                  <a:lnTo>
                    <a:pt x="1387" y="15084"/>
                  </a:lnTo>
                  <a:lnTo>
                    <a:pt x="1349" y="15065"/>
                  </a:lnTo>
                  <a:lnTo>
                    <a:pt x="1312" y="15044"/>
                  </a:lnTo>
                  <a:lnTo>
                    <a:pt x="1276" y="15021"/>
                  </a:lnTo>
                  <a:lnTo>
                    <a:pt x="1241" y="14996"/>
                  </a:lnTo>
                  <a:lnTo>
                    <a:pt x="1208" y="14970"/>
                  </a:lnTo>
                  <a:lnTo>
                    <a:pt x="1176" y="14942"/>
                  </a:lnTo>
                  <a:lnTo>
                    <a:pt x="1145" y="14913"/>
                  </a:lnTo>
                  <a:lnTo>
                    <a:pt x="1116" y="14882"/>
                  </a:lnTo>
                  <a:lnTo>
                    <a:pt x="1088" y="14850"/>
                  </a:lnTo>
                  <a:lnTo>
                    <a:pt x="1062" y="14817"/>
                  </a:lnTo>
                  <a:lnTo>
                    <a:pt x="1037" y="14782"/>
                  </a:lnTo>
                  <a:lnTo>
                    <a:pt x="1014" y="14746"/>
                  </a:lnTo>
                  <a:lnTo>
                    <a:pt x="993" y="14709"/>
                  </a:lnTo>
                  <a:lnTo>
                    <a:pt x="974" y="14671"/>
                  </a:lnTo>
                  <a:lnTo>
                    <a:pt x="955" y="14632"/>
                  </a:lnTo>
                  <a:lnTo>
                    <a:pt x="939" y="14592"/>
                  </a:lnTo>
                  <a:lnTo>
                    <a:pt x="925" y="14551"/>
                  </a:lnTo>
                  <a:lnTo>
                    <a:pt x="913" y="14508"/>
                  </a:lnTo>
                  <a:lnTo>
                    <a:pt x="903" y="14465"/>
                  </a:lnTo>
                  <a:lnTo>
                    <a:pt x="896" y="14422"/>
                  </a:lnTo>
                  <a:lnTo>
                    <a:pt x="890" y="14378"/>
                  </a:lnTo>
                  <a:lnTo>
                    <a:pt x="887" y="14333"/>
                  </a:lnTo>
                  <a:lnTo>
                    <a:pt x="886" y="14287"/>
                  </a:lnTo>
                  <a:lnTo>
                    <a:pt x="886" y="14264"/>
                  </a:lnTo>
                  <a:lnTo>
                    <a:pt x="887" y="14240"/>
                  </a:lnTo>
                  <a:lnTo>
                    <a:pt x="888" y="14217"/>
                  </a:lnTo>
                  <a:lnTo>
                    <a:pt x="890" y="14194"/>
                  </a:lnTo>
                  <a:lnTo>
                    <a:pt x="893" y="14172"/>
                  </a:lnTo>
                  <a:lnTo>
                    <a:pt x="896" y="14149"/>
                  </a:lnTo>
                  <a:lnTo>
                    <a:pt x="900" y="14127"/>
                  </a:lnTo>
                  <a:lnTo>
                    <a:pt x="905" y="14105"/>
                  </a:lnTo>
                  <a:lnTo>
                    <a:pt x="910" y="14083"/>
                  </a:lnTo>
                  <a:lnTo>
                    <a:pt x="915" y="14062"/>
                  </a:lnTo>
                  <a:lnTo>
                    <a:pt x="921" y="14040"/>
                  </a:lnTo>
                  <a:lnTo>
                    <a:pt x="928" y="14019"/>
                  </a:lnTo>
                  <a:lnTo>
                    <a:pt x="935" y="13998"/>
                  </a:lnTo>
                  <a:lnTo>
                    <a:pt x="942" y="13977"/>
                  </a:lnTo>
                  <a:lnTo>
                    <a:pt x="950" y="13956"/>
                  </a:lnTo>
                  <a:lnTo>
                    <a:pt x="959" y="13936"/>
                  </a:lnTo>
                  <a:lnTo>
                    <a:pt x="968" y="13916"/>
                  </a:lnTo>
                  <a:lnTo>
                    <a:pt x="978" y="13896"/>
                  </a:lnTo>
                  <a:lnTo>
                    <a:pt x="988" y="13877"/>
                  </a:lnTo>
                  <a:lnTo>
                    <a:pt x="999" y="13858"/>
                  </a:lnTo>
                  <a:lnTo>
                    <a:pt x="1010" y="13839"/>
                  </a:lnTo>
                  <a:lnTo>
                    <a:pt x="1021" y="13820"/>
                  </a:lnTo>
                  <a:lnTo>
                    <a:pt x="1033" y="13802"/>
                  </a:lnTo>
                  <a:lnTo>
                    <a:pt x="1045" y="13784"/>
                  </a:lnTo>
                  <a:lnTo>
                    <a:pt x="1058" y="13767"/>
                  </a:lnTo>
                  <a:lnTo>
                    <a:pt x="1071" y="13749"/>
                  </a:lnTo>
                  <a:lnTo>
                    <a:pt x="1085" y="13732"/>
                  </a:lnTo>
                  <a:lnTo>
                    <a:pt x="1099" y="13716"/>
                  </a:lnTo>
                  <a:lnTo>
                    <a:pt x="1113" y="13698"/>
                  </a:lnTo>
                  <a:lnTo>
                    <a:pt x="1127" y="13682"/>
                  </a:lnTo>
                  <a:lnTo>
                    <a:pt x="1142" y="13667"/>
                  </a:lnTo>
                  <a:lnTo>
                    <a:pt x="1158" y="13651"/>
                  </a:lnTo>
                  <a:lnTo>
                    <a:pt x="1154" y="13647"/>
                  </a:lnTo>
                  <a:lnTo>
                    <a:pt x="5202" y="9601"/>
                  </a:lnTo>
                  <a:lnTo>
                    <a:pt x="5235" y="9645"/>
                  </a:lnTo>
                  <a:lnTo>
                    <a:pt x="5268" y="9689"/>
                  </a:lnTo>
                  <a:lnTo>
                    <a:pt x="5302" y="9733"/>
                  </a:lnTo>
                  <a:lnTo>
                    <a:pt x="5337" y="9776"/>
                  </a:lnTo>
                  <a:lnTo>
                    <a:pt x="5372" y="9819"/>
                  </a:lnTo>
                  <a:lnTo>
                    <a:pt x="5408" y="9863"/>
                  </a:lnTo>
                  <a:lnTo>
                    <a:pt x="5443" y="9906"/>
                  </a:lnTo>
                  <a:lnTo>
                    <a:pt x="5479" y="9948"/>
                  </a:lnTo>
                  <a:lnTo>
                    <a:pt x="5516" y="9989"/>
                  </a:lnTo>
                  <a:lnTo>
                    <a:pt x="5552" y="10031"/>
                  </a:lnTo>
                  <a:lnTo>
                    <a:pt x="5589" y="10072"/>
                  </a:lnTo>
                  <a:lnTo>
                    <a:pt x="5627" y="10114"/>
                  </a:lnTo>
                  <a:lnTo>
                    <a:pt x="5665" y="10154"/>
                  </a:lnTo>
                  <a:lnTo>
                    <a:pt x="5704" y="10194"/>
                  </a:lnTo>
                  <a:lnTo>
                    <a:pt x="5742" y="10234"/>
                  </a:lnTo>
                  <a:lnTo>
                    <a:pt x="5781" y="10273"/>
                  </a:lnTo>
                  <a:lnTo>
                    <a:pt x="5820" y="10312"/>
                  </a:lnTo>
                  <a:lnTo>
                    <a:pt x="5860" y="10350"/>
                  </a:lnTo>
                  <a:lnTo>
                    <a:pt x="5900" y="10390"/>
                  </a:lnTo>
                  <a:lnTo>
                    <a:pt x="5940" y="10427"/>
                  </a:lnTo>
                  <a:lnTo>
                    <a:pt x="5982" y="10465"/>
                  </a:lnTo>
                  <a:lnTo>
                    <a:pt x="6023" y="10502"/>
                  </a:lnTo>
                  <a:lnTo>
                    <a:pt x="6064" y="10539"/>
                  </a:lnTo>
                  <a:lnTo>
                    <a:pt x="6106" y="10575"/>
                  </a:lnTo>
                  <a:lnTo>
                    <a:pt x="6148" y="10611"/>
                  </a:lnTo>
                  <a:lnTo>
                    <a:pt x="6190" y="10647"/>
                  </a:lnTo>
                  <a:lnTo>
                    <a:pt x="6234" y="10683"/>
                  </a:lnTo>
                  <a:lnTo>
                    <a:pt x="6277" y="10718"/>
                  </a:lnTo>
                  <a:lnTo>
                    <a:pt x="6320" y="10752"/>
                  </a:lnTo>
                  <a:lnTo>
                    <a:pt x="6364" y="10786"/>
                  </a:lnTo>
                  <a:lnTo>
                    <a:pt x="6408" y="10820"/>
                  </a:lnTo>
                  <a:lnTo>
                    <a:pt x="6453" y="10854"/>
                  </a:lnTo>
                  <a:lnTo>
                    <a:pt x="2407" y="14900"/>
                  </a:lnTo>
                  <a:close/>
                  <a:moveTo>
                    <a:pt x="10036" y="0"/>
                  </a:moveTo>
                  <a:lnTo>
                    <a:pt x="9726" y="8"/>
                  </a:lnTo>
                  <a:lnTo>
                    <a:pt x="9421" y="31"/>
                  </a:lnTo>
                  <a:lnTo>
                    <a:pt x="9119" y="69"/>
                  </a:lnTo>
                  <a:lnTo>
                    <a:pt x="8823" y="122"/>
                  </a:lnTo>
                  <a:lnTo>
                    <a:pt x="8532" y="190"/>
                  </a:lnTo>
                  <a:lnTo>
                    <a:pt x="8246" y="271"/>
                  </a:lnTo>
                  <a:lnTo>
                    <a:pt x="7966" y="365"/>
                  </a:lnTo>
                  <a:lnTo>
                    <a:pt x="7693" y="474"/>
                  </a:lnTo>
                  <a:lnTo>
                    <a:pt x="7426" y="594"/>
                  </a:lnTo>
                  <a:lnTo>
                    <a:pt x="7166" y="727"/>
                  </a:lnTo>
                  <a:lnTo>
                    <a:pt x="6914" y="872"/>
                  </a:lnTo>
                  <a:lnTo>
                    <a:pt x="6669" y="1029"/>
                  </a:lnTo>
                  <a:lnTo>
                    <a:pt x="6433" y="1196"/>
                  </a:lnTo>
                  <a:lnTo>
                    <a:pt x="6206" y="1375"/>
                  </a:lnTo>
                  <a:lnTo>
                    <a:pt x="5988" y="1565"/>
                  </a:lnTo>
                  <a:lnTo>
                    <a:pt x="5778" y="1763"/>
                  </a:lnTo>
                  <a:lnTo>
                    <a:pt x="5579" y="1973"/>
                  </a:lnTo>
                  <a:lnTo>
                    <a:pt x="5389" y="2191"/>
                  </a:lnTo>
                  <a:lnTo>
                    <a:pt x="5211" y="2419"/>
                  </a:lnTo>
                  <a:lnTo>
                    <a:pt x="5043" y="2655"/>
                  </a:lnTo>
                  <a:lnTo>
                    <a:pt x="4887" y="2899"/>
                  </a:lnTo>
                  <a:lnTo>
                    <a:pt x="4741" y="3151"/>
                  </a:lnTo>
                  <a:lnTo>
                    <a:pt x="4609" y="3411"/>
                  </a:lnTo>
                  <a:lnTo>
                    <a:pt x="4488" y="3678"/>
                  </a:lnTo>
                  <a:lnTo>
                    <a:pt x="4380" y="3951"/>
                  </a:lnTo>
                  <a:lnTo>
                    <a:pt x="4285" y="4231"/>
                  </a:lnTo>
                  <a:lnTo>
                    <a:pt x="4204" y="4517"/>
                  </a:lnTo>
                  <a:lnTo>
                    <a:pt x="4137" y="4808"/>
                  </a:lnTo>
                  <a:lnTo>
                    <a:pt x="4084" y="5104"/>
                  </a:lnTo>
                  <a:lnTo>
                    <a:pt x="4046" y="5407"/>
                  </a:lnTo>
                  <a:lnTo>
                    <a:pt x="4023" y="5712"/>
                  </a:lnTo>
                  <a:lnTo>
                    <a:pt x="4015" y="6022"/>
                  </a:lnTo>
                  <a:lnTo>
                    <a:pt x="4016" y="6117"/>
                  </a:lnTo>
                  <a:lnTo>
                    <a:pt x="4018" y="6211"/>
                  </a:lnTo>
                  <a:lnTo>
                    <a:pt x="4022" y="6306"/>
                  </a:lnTo>
                  <a:lnTo>
                    <a:pt x="4027" y="6400"/>
                  </a:lnTo>
                  <a:lnTo>
                    <a:pt x="4033" y="6493"/>
                  </a:lnTo>
                  <a:lnTo>
                    <a:pt x="4041" y="6587"/>
                  </a:lnTo>
                  <a:lnTo>
                    <a:pt x="4051" y="6680"/>
                  </a:lnTo>
                  <a:lnTo>
                    <a:pt x="4062" y="6772"/>
                  </a:lnTo>
                  <a:lnTo>
                    <a:pt x="4074" y="6864"/>
                  </a:lnTo>
                  <a:lnTo>
                    <a:pt x="4087" y="6956"/>
                  </a:lnTo>
                  <a:lnTo>
                    <a:pt x="4102" y="7046"/>
                  </a:lnTo>
                  <a:lnTo>
                    <a:pt x="4119" y="7138"/>
                  </a:lnTo>
                  <a:lnTo>
                    <a:pt x="4136" y="7227"/>
                  </a:lnTo>
                  <a:lnTo>
                    <a:pt x="4155" y="7317"/>
                  </a:lnTo>
                  <a:lnTo>
                    <a:pt x="4176" y="7406"/>
                  </a:lnTo>
                  <a:lnTo>
                    <a:pt x="4197" y="7495"/>
                  </a:lnTo>
                  <a:lnTo>
                    <a:pt x="4220" y="7583"/>
                  </a:lnTo>
                  <a:lnTo>
                    <a:pt x="4244" y="7671"/>
                  </a:lnTo>
                  <a:lnTo>
                    <a:pt x="4270" y="7758"/>
                  </a:lnTo>
                  <a:lnTo>
                    <a:pt x="4298" y="7844"/>
                  </a:lnTo>
                  <a:lnTo>
                    <a:pt x="4326" y="7930"/>
                  </a:lnTo>
                  <a:lnTo>
                    <a:pt x="4355" y="8015"/>
                  </a:lnTo>
                  <a:lnTo>
                    <a:pt x="4386" y="8100"/>
                  </a:lnTo>
                  <a:lnTo>
                    <a:pt x="4417" y="8185"/>
                  </a:lnTo>
                  <a:lnTo>
                    <a:pt x="4450" y="8268"/>
                  </a:lnTo>
                  <a:lnTo>
                    <a:pt x="4484" y="8351"/>
                  </a:lnTo>
                  <a:lnTo>
                    <a:pt x="4520" y="8433"/>
                  </a:lnTo>
                  <a:lnTo>
                    <a:pt x="4556" y="8515"/>
                  </a:lnTo>
                  <a:lnTo>
                    <a:pt x="4595" y="8596"/>
                  </a:lnTo>
                  <a:lnTo>
                    <a:pt x="4634" y="8676"/>
                  </a:lnTo>
                  <a:lnTo>
                    <a:pt x="4673" y="8757"/>
                  </a:lnTo>
                  <a:lnTo>
                    <a:pt x="4715" y="8835"/>
                  </a:lnTo>
                  <a:lnTo>
                    <a:pt x="528" y="13021"/>
                  </a:lnTo>
                  <a:lnTo>
                    <a:pt x="531" y="13025"/>
                  </a:lnTo>
                  <a:lnTo>
                    <a:pt x="501" y="13055"/>
                  </a:lnTo>
                  <a:lnTo>
                    <a:pt x="471" y="13086"/>
                  </a:lnTo>
                  <a:lnTo>
                    <a:pt x="443" y="13118"/>
                  </a:lnTo>
                  <a:lnTo>
                    <a:pt x="414" y="13152"/>
                  </a:lnTo>
                  <a:lnTo>
                    <a:pt x="386" y="13185"/>
                  </a:lnTo>
                  <a:lnTo>
                    <a:pt x="360" y="13219"/>
                  </a:lnTo>
                  <a:lnTo>
                    <a:pt x="335" y="13253"/>
                  </a:lnTo>
                  <a:lnTo>
                    <a:pt x="310" y="13288"/>
                  </a:lnTo>
                  <a:lnTo>
                    <a:pt x="286" y="13324"/>
                  </a:lnTo>
                  <a:lnTo>
                    <a:pt x="263" y="13360"/>
                  </a:lnTo>
                  <a:lnTo>
                    <a:pt x="241" y="13397"/>
                  </a:lnTo>
                  <a:lnTo>
                    <a:pt x="219" y="13436"/>
                  </a:lnTo>
                  <a:lnTo>
                    <a:pt x="199" y="13474"/>
                  </a:lnTo>
                  <a:lnTo>
                    <a:pt x="179" y="13512"/>
                  </a:lnTo>
                  <a:lnTo>
                    <a:pt x="161" y="13551"/>
                  </a:lnTo>
                  <a:lnTo>
                    <a:pt x="143" y="13591"/>
                  </a:lnTo>
                  <a:lnTo>
                    <a:pt x="126" y="13631"/>
                  </a:lnTo>
                  <a:lnTo>
                    <a:pt x="110" y="13672"/>
                  </a:lnTo>
                  <a:lnTo>
                    <a:pt x="95" y="13714"/>
                  </a:lnTo>
                  <a:lnTo>
                    <a:pt x="81" y="13755"/>
                  </a:lnTo>
                  <a:lnTo>
                    <a:pt x="69" y="13797"/>
                  </a:lnTo>
                  <a:lnTo>
                    <a:pt x="57" y="13840"/>
                  </a:lnTo>
                  <a:lnTo>
                    <a:pt x="46" y="13883"/>
                  </a:lnTo>
                  <a:lnTo>
                    <a:pt x="37" y="13926"/>
                  </a:lnTo>
                  <a:lnTo>
                    <a:pt x="28" y="13970"/>
                  </a:lnTo>
                  <a:lnTo>
                    <a:pt x="21" y="14015"/>
                  </a:lnTo>
                  <a:lnTo>
                    <a:pt x="15" y="14059"/>
                  </a:lnTo>
                  <a:lnTo>
                    <a:pt x="9" y="14104"/>
                  </a:lnTo>
                  <a:lnTo>
                    <a:pt x="5" y="14149"/>
                  </a:lnTo>
                  <a:lnTo>
                    <a:pt x="2" y="14195"/>
                  </a:lnTo>
                  <a:lnTo>
                    <a:pt x="1" y="14240"/>
                  </a:lnTo>
                  <a:lnTo>
                    <a:pt x="0" y="14287"/>
                  </a:lnTo>
                  <a:lnTo>
                    <a:pt x="2" y="14378"/>
                  </a:lnTo>
                  <a:lnTo>
                    <a:pt x="9" y="14468"/>
                  </a:lnTo>
                  <a:lnTo>
                    <a:pt x="20" y="14557"/>
                  </a:lnTo>
                  <a:lnTo>
                    <a:pt x="36" y="14644"/>
                  </a:lnTo>
                  <a:lnTo>
                    <a:pt x="56" y="14729"/>
                  </a:lnTo>
                  <a:lnTo>
                    <a:pt x="79" y="14814"/>
                  </a:lnTo>
                  <a:lnTo>
                    <a:pt x="107" y="14896"/>
                  </a:lnTo>
                  <a:lnTo>
                    <a:pt x="140" y="14976"/>
                  </a:lnTo>
                  <a:lnTo>
                    <a:pt x="175" y="15054"/>
                  </a:lnTo>
                  <a:lnTo>
                    <a:pt x="214" y="15132"/>
                  </a:lnTo>
                  <a:lnTo>
                    <a:pt x="256" y="15205"/>
                  </a:lnTo>
                  <a:lnTo>
                    <a:pt x="302" y="15277"/>
                  </a:lnTo>
                  <a:lnTo>
                    <a:pt x="352" y="15346"/>
                  </a:lnTo>
                  <a:lnTo>
                    <a:pt x="404" y="15414"/>
                  </a:lnTo>
                  <a:lnTo>
                    <a:pt x="460" y="15478"/>
                  </a:lnTo>
                  <a:lnTo>
                    <a:pt x="519" y="15539"/>
                  </a:lnTo>
                  <a:lnTo>
                    <a:pt x="580" y="15598"/>
                  </a:lnTo>
                  <a:lnTo>
                    <a:pt x="644" y="15654"/>
                  </a:lnTo>
                  <a:lnTo>
                    <a:pt x="712" y="15706"/>
                  </a:lnTo>
                  <a:lnTo>
                    <a:pt x="781" y="15756"/>
                  </a:lnTo>
                  <a:lnTo>
                    <a:pt x="853" y="15801"/>
                  </a:lnTo>
                  <a:lnTo>
                    <a:pt x="926" y="15844"/>
                  </a:lnTo>
                  <a:lnTo>
                    <a:pt x="1004" y="15883"/>
                  </a:lnTo>
                  <a:lnTo>
                    <a:pt x="1082" y="15918"/>
                  </a:lnTo>
                  <a:lnTo>
                    <a:pt x="1162" y="15951"/>
                  </a:lnTo>
                  <a:lnTo>
                    <a:pt x="1244" y="15979"/>
                  </a:lnTo>
                  <a:lnTo>
                    <a:pt x="1329" y="16002"/>
                  </a:lnTo>
                  <a:lnTo>
                    <a:pt x="1414" y="16022"/>
                  </a:lnTo>
                  <a:lnTo>
                    <a:pt x="1501" y="16038"/>
                  </a:lnTo>
                  <a:lnTo>
                    <a:pt x="1590" y="16049"/>
                  </a:lnTo>
                  <a:lnTo>
                    <a:pt x="1680" y="16056"/>
                  </a:lnTo>
                  <a:lnTo>
                    <a:pt x="1771" y="16058"/>
                  </a:lnTo>
                  <a:lnTo>
                    <a:pt x="1818" y="16057"/>
                  </a:lnTo>
                  <a:lnTo>
                    <a:pt x="1863" y="16056"/>
                  </a:lnTo>
                  <a:lnTo>
                    <a:pt x="1909" y="16053"/>
                  </a:lnTo>
                  <a:lnTo>
                    <a:pt x="1954" y="16049"/>
                  </a:lnTo>
                  <a:lnTo>
                    <a:pt x="1999" y="16043"/>
                  </a:lnTo>
                  <a:lnTo>
                    <a:pt x="2043" y="16037"/>
                  </a:lnTo>
                  <a:lnTo>
                    <a:pt x="2088" y="16030"/>
                  </a:lnTo>
                  <a:lnTo>
                    <a:pt x="2132" y="16021"/>
                  </a:lnTo>
                  <a:lnTo>
                    <a:pt x="2175" y="16012"/>
                  </a:lnTo>
                  <a:lnTo>
                    <a:pt x="2218" y="16001"/>
                  </a:lnTo>
                  <a:lnTo>
                    <a:pt x="2261" y="15989"/>
                  </a:lnTo>
                  <a:lnTo>
                    <a:pt x="2302" y="15977"/>
                  </a:lnTo>
                  <a:lnTo>
                    <a:pt x="2344" y="15963"/>
                  </a:lnTo>
                  <a:lnTo>
                    <a:pt x="2386" y="15948"/>
                  </a:lnTo>
                  <a:lnTo>
                    <a:pt x="2427" y="15932"/>
                  </a:lnTo>
                  <a:lnTo>
                    <a:pt x="2467" y="15915"/>
                  </a:lnTo>
                  <a:lnTo>
                    <a:pt x="2507" y="15897"/>
                  </a:lnTo>
                  <a:lnTo>
                    <a:pt x="2546" y="15878"/>
                  </a:lnTo>
                  <a:lnTo>
                    <a:pt x="2584" y="15859"/>
                  </a:lnTo>
                  <a:lnTo>
                    <a:pt x="2622" y="15839"/>
                  </a:lnTo>
                  <a:lnTo>
                    <a:pt x="2661" y="15817"/>
                  </a:lnTo>
                  <a:lnTo>
                    <a:pt x="2698" y="15795"/>
                  </a:lnTo>
                  <a:lnTo>
                    <a:pt x="2734" y="15772"/>
                  </a:lnTo>
                  <a:lnTo>
                    <a:pt x="2770" y="15748"/>
                  </a:lnTo>
                  <a:lnTo>
                    <a:pt x="2805" y="15723"/>
                  </a:lnTo>
                  <a:lnTo>
                    <a:pt x="2839" y="15698"/>
                  </a:lnTo>
                  <a:lnTo>
                    <a:pt x="2873" y="15671"/>
                  </a:lnTo>
                  <a:lnTo>
                    <a:pt x="2906" y="15644"/>
                  </a:lnTo>
                  <a:lnTo>
                    <a:pt x="2940" y="15615"/>
                  </a:lnTo>
                  <a:lnTo>
                    <a:pt x="2971" y="15587"/>
                  </a:lnTo>
                  <a:lnTo>
                    <a:pt x="3003" y="15557"/>
                  </a:lnTo>
                  <a:lnTo>
                    <a:pt x="3033" y="15527"/>
                  </a:lnTo>
                  <a:lnTo>
                    <a:pt x="3032" y="15526"/>
                  </a:lnTo>
                  <a:lnTo>
                    <a:pt x="7217" y="11342"/>
                  </a:lnTo>
                  <a:lnTo>
                    <a:pt x="7296" y="11383"/>
                  </a:lnTo>
                  <a:lnTo>
                    <a:pt x="7377" y="11423"/>
                  </a:lnTo>
                  <a:lnTo>
                    <a:pt x="7457" y="11462"/>
                  </a:lnTo>
                  <a:lnTo>
                    <a:pt x="7538" y="11500"/>
                  </a:lnTo>
                  <a:lnTo>
                    <a:pt x="7621" y="11537"/>
                  </a:lnTo>
                  <a:lnTo>
                    <a:pt x="7703" y="11572"/>
                  </a:lnTo>
                  <a:lnTo>
                    <a:pt x="7786" y="11606"/>
                  </a:lnTo>
                  <a:lnTo>
                    <a:pt x="7869" y="11640"/>
                  </a:lnTo>
                  <a:lnTo>
                    <a:pt x="7954" y="11671"/>
                  </a:lnTo>
                  <a:lnTo>
                    <a:pt x="8039" y="11702"/>
                  </a:lnTo>
                  <a:lnTo>
                    <a:pt x="8124" y="11731"/>
                  </a:lnTo>
                  <a:lnTo>
                    <a:pt x="8211" y="11759"/>
                  </a:lnTo>
                  <a:lnTo>
                    <a:pt x="8297" y="11787"/>
                  </a:lnTo>
                  <a:lnTo>
                    <a:pt x="8384" y="11813"/>
                  </a:lnTo>
                  <a:lnTo>
                    <a:pt x="8472" y="11837"/>
                  </a:lnTo>
                  <a:lnTo>
                    <a:pt x="8560" y="11860"/>
                  </a:lnTo>
                  <a:lnTo>
                    <a:pt x="8649" y="11882"/>
                  </a:lnTo>
                  <a:lnTo>
                    <a:pt x="8739" y="11902"/>
                  </a:lnTo>
                  <a:lnTo>
                    <a:pt x="8828" y="11921"/>
                  </a:lnTo>
                  <a:lnTo>
                    <a:pt x="8918" y="11939"/>
                  </a:lnTo>
                  <a:lnTo>
                    <a:pt x="9010" y="11955"/>
                  </a:lnTo>
                  <a:lnTo>
                    <a:pt x="9100" y="11970"/>
                  </a:lnTo>
                  <a:lnTo>
                    <a:pt x="9192" y="11984"/>
                  </a:lnTo>
                  <a:lnTo>
                    <a:pt x="9285" y="11996"/>
                  </a:lnTo>
                  <a:lnTo>
                    <a:pt x="9377" y="12007"/>
                  </a:lnTo>
                  <a:lnTo>
                    <a:pt x="9470" y="12016"/>
                  </a:lnTo>
                  <a:lnTo>
                    <a:pt x="9564" y="12024"/>
                  </a:lnTo>
                  <a:lnTo>
                    <a:pt x="9657" y="12031"/>
                  </a:lnTo>
                  <a:lnTo>
                    <a:pt x="9751" y="12036"/>
                  </a:lnTo>
                  <a:lnTo>
                    <a:pt x="9846" y="12040"/>
                  </a:lnTo>
                  <a:lnTo>
                    <a:pt x="9941" y="12042"/>
                  </a:lnTo>
                  <a:lnTo>
                    <a:pt x="10036" y="12044"/>
                  </a:lnTo>
                  <a:lnTo>
                    <a:pt x="10346" y="12035"/>
                  </a:lnTo>
                  <a:lnTo>
                    <a:pt x="10651" y="12012"/>
                  </a:lnTo>
                  <a:lnTo>
                    <a:pt x="10954" y="11974"/>
                  </a:lnTo>
                  <a:lnTo>
                    <a:pt x="11250" y="11921"/>
                  </a:lnTo>
                  <a:lnTo>
                    <a:pt x="11541" y="11854"/>
                  </a:lnTo>
                  <a:lnTo>
                    <a:pt x="11827" y="11773"/>
                  </a:lnTo>
                  <a:lnTo>
                    <a:pt x="12107" y="11678"/>
                  </a:lnTo>
                  <a:lnTo>
                    <a:pt x="12380" y="11570"/>
                  </a:lnTo>
                  <a:lnTo>
                    <a:pt x="12647" y="11449"/>
                  </a:lnTo>
                  <a:lnTo>
                    <a:pt x="12907" y="11317"/>
                  </a:lnTo>
                  <a:lnTo>
                    <a:pt x="13159" y="11171"/>
                  </a:lnTo>
                  <a:lnTo>
                    <a:pt x="13403" y="11015"/>
                  </a:lnTo>
                  <a:lnTo>
                    <a:pt x="13639" y="10847"/>
                  </a:lnTo>
                  <a:lnTo>
                    <a:pt x="13866" y="10669"/>
                  </a:lnTo>
                  <a:lnTo>
                    <a:pt x="14085" y="10479"/>
                  </a:lnTo>
                  <a:lnTo>
                    <a:pt x="14295" y="10280"/>
                  </a:lnTo>
                  <a:lnTo>
                    <a:pt x="14493" y="10070"/>
                  </a:lnTo>
                  <a:lnTo>
                    <a:pt x="14683" y="9852"/>
                  </a:lnTo>
                  <a:lnTo>
                    <a:pt x="14862" y="9625"/>
                  </a:lnTo>
                  <a:lnTo>
                    <a:pt x="15029" y="9389"/>
                  </a:lnTo>
                  <a:lnTo>
                    <a:pt x="15186" y="9144"/>
                  </a:lnTo>
                  <a:lnTo>
                    <a:pt x="15331" y="8892"/>
                  </a:lnTo>
                  <a:lnTo>
                    <a:pt x="15464" y="8632"/>
                  </a:lnTo>
                  <a:lnTo>
                    <a:pt x="15584" y="8365"/>
                  </a:lnTo>
                  <a:lnTo>
                    <a:pt x="15693" y="8092"/>
                  </a:lnTo>
                  <a:lnTo>
                    <a:pt x="15787" y="7812"/>
                  </a:lnTo>
                  <a:lnTo>
                    <a:pt x="15868" y="7526"/>
                  </a:lnTo>
                  <a:lnTo>
                    <a:pt x="15936" y="7235"/>
                  </a:lnTo>
                  <a:lnTo>
                    <a:pt x="15989" y="6939"/>
                  </a:lnTo>
                  <a:lnTo>
                    <a:pt x="16027" y="6638"/>
                  </a:lnTo>
                  <a:lnTo>
                    <a:pt x="16050" y="6332"/>
                  </a:lnTo>
                  <a:lnTo>
                    <a:pt x="16058" y="6022"/>
                  </a:lnTo>
                  <a:lnTo>
                    <a:pt x="16050" y="5712"/>
                  </a:lnTo>
                  <a:lnTo>
                    <a:pt x="16027" y="5407"/>
                  </a:lnTo>
                  <a:lnTo>
                    <a:pt x="15989" y="5104"/>
                  </a:lnTo>
                  <a:lnTo>
                    <a:pt x="15936" y="4808"/>
                  </a:lnTo>
                  <a:lnTo>
                    <a:pt x="15868" y="4517"/>
                  </a:lnTo>
                  <a:lnTo>
                    <a:pt x="15787" y="4231"/>
                  </a:lnTo>
                  <a:lnTo>
                    <a:pt x="15693" y="3951"/>
                  </a:lnTo>
                  <a:lnTo>
                    <a:pt x="15584" y="3678"/>
                  </a:lnTo>
                  <a:lnTo>
                    <a:pt x="15464" y="3411"/>
                  </a:lnTo>
                  <a:lnTo>
                    <a:pt x="15331" y="3151"/>
                  </a:lnTo>
                  <a:lnTo>
                    <a:pt x="15186" y="2899"/>
                  </a:lnTo>
                  <a:lnTo>
                    <a:pt x="15029" y="2655"/>
                  </a:lnTo>
                  <a:lnTo>
                    <a:pt x="14862" y="2419"/>
                  </a:lnTo>
                  <a:lnTo>
                    <a:pt x="14683" y="2191"/>
                  </a:lnTo>
                  <a:lnTo>
                    <a:pt x="14493" y="1973"/>
                  </a:lnTo>
                  <a:lnTo>
                    <a:pt x="14295" y="1763"/>
                  </a:lnTo>
                  <a:lnTo>
                    <a:pt x="14085" y="1565"/>
                  </a:lnTo>
                  <a:lnTo>
                    <a:pt x="13866" y="1375"/>
                  </a:lnTo>
                  <a:lnTo>
                    <a:pt x="13639" y="1196"/>
                  </a:lnTo>
                  <a:lnTo>
                    <a:pt x="13403" y="1029"/>
                  </a:lnTo>
                  <a:lnTo>
                    <a:pt x="13159" y="872"/>
                  </a:lnTo>
                  <a:lnTo>
                    <a:pt x="12907" y="727"/>
                  </a:lnTo>
                  <a:lnTo>
                    <a:pt x="12647" y="594"/>
                  </a:lnTo>
                  <a:lnTo>
                    <a:pt x="12380" y="474"/>
                  </a:lnTo>
                  <a:lnTo>
                    <a:pt x="12107" y="365"/>
                  </a:lnTo>
                  <a:lnTo>
                    <a:pt x="11827" y="271"/>
                  </a:lnTo>
                  <a:lnTo>
                    <a:pt x="11541" y="190"/>
                  </a:lnTo>
                  <a:lnTo>
                    <a:pt x="11250" y="122"/>
                  </a:lnTo>
                  <a:lnTo>
                    <a:pt x="10954" y="69"/>
                  </a:lnTo>
                  <a:lnTo>
                    <a:pt x="10651" y="31"/>
                  </a:lnTo>
                  <a:lnTo>
                    <a:pt x="10346" y="8"/>
                  </a:lnTo>
                  <a:lnTo>
                    <a:pt x="100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Freeform: Shape 71"/>
            <p:cNvSpPr/>
            <p:nvPr/>
          </p:nvSpPr>
          <p:spPr bwMode="auto">
            <a:xfrm>
              <a:off x="2284413" y="1185863"/>
              <a:ext cx="161925" cy="161925"/>
            </a:xfrm>
            <a:custGeom>
              <a:avLst/>
              <a:gdLst>
                <a:gd name="T0" fmla="*/ 2977 w 3763"/>
                <a:gd name="T1" fmla="*/ 40 h 3764"/>
                <a:gd name="T2" fmla="*/ 2305 w 3763"/>
                <a:gd name="T3" fmla="*/ 213 h 3764"/>
                <a:gd name="T4" fmla="*/ 1691 w 3763"/>
                <a:gd name="T5" fmla="*/ 509 h 3764"/>
                <a:gd name="T6" fmla="*/ 1151 w 3763"/>
                <a:gd name="T7" fmla="*/ 912 h 3764"/>
                <a:gd name="T8" fmla="*/ 697 w 3763"/>
                <a:gd name="T9" fmla="*/ 1411 h 3764"/>
                <a:gd name="T10" fmla="*/ 346 w 3763"/>
                <a:gd name="T11" fmla="*/ 1990 h 3764"/>
                <a:gd name="T12" fmla="*/ 110 w 3763"/>
                <a:gd name="T13" fmla="*/ 2635 h 3764"/>
                <a:gd name="T14" fmla="*/ 5 w 3763"/>
                <a:gd name="T15" fmla="*/ 3332 h 3764"/>
                <a:gd name="T16" fmla="*/ 3 w 3763"/>
                <a:gd name="T17" fmla="*/ 3551 h 3764"/>
                <a:gd name="T18" fmla="*/ 15 w 3763"/>
                <a:gd name="T19" fmla="*/ 3599 h 3764"/>
                <a:gd name="T20" fmla="*/ 36 w 3763"/>
                <a:gd name="T21" fmla="*/ 3643 h 3764"/>
                <a:gd name="T22" fmla="*/ 65 w 3763"/>
                <a:gd name="T23" fmla="*/ 3681 h 3764"/>
                <a:gd name="T24" fmla="*/ 100 w 3763"/>
                <a:gd name="T25" fmla="*/ 3713 h 3764"/>
                <a:gd name="T26" fmla="*/ 142 w 3763"/>
                <a:gd name="T27" fmla="*/ 3739 h 3764"/>
                <a:gd name="T28" fmla="*/ 188 w 3763"/>
                <a:gd name="T29" fmla="*/ 3756 h 3764"/>
                <a:gd name="T30" fmla="*/ 237 w 3763"/>
                <a:gd name="T31" fmla="*/ 3764 h 3764"/>
                <a:gd name="T32" fmla="*/ 289 w 3763"/>
                <a:gd name="T33" fmla="*/ 3761 h 3764"/>
                <a:gd name="T34" fmla="*/ 337 w 3763"/>
                <a:gd name="T35" fmla="*/ 3749 h 3764"/>
                <a:gd name="T36" fmla="*/ 381 w 3763"/>
                <a:gd name="T37" fmla="*/ 3728 h 3764"/>
                <a:gd name="T38" fmla="*/ 419 w 3763"/>
                <a:gd name="T39" fmla="*/ 3698 h 3764"/>
                <a:gd name="T40" fmla="*/ 451 w 3763"/>
                <a:gd name="T41" fmla="*/ 3663 h 3764"/>
                <a:gd name="T42" fmla="*/ 476 w 3763"/>
                <a:gd name="T43" fmla="*/ 3621 h 3764"/>
                <a:gd name="T44" fmla="*/ 493 w 3763"/>
                <a:gd name="T45" fmla="*/ 3576 h 3764"/>
                <a:gd name="T46" fmla="*/ 501 w 3763"/>
                <a:gd name="T47" fmla="*/ 3526 h 3764"/>
                <a:gd name="T48" fmla="*/ 537 w 3763"/>
                <a:gd name="T49" fmla="*/ 3054 h 3764"/>
                <a:gd name="T50" fmla="*/ 684 w 3763"/>
                <a:gd name="T51" fmla="*/ 2478 h 3764"/>
                <a:gd name="T52" fmla="*/ 937 w 3763"/>
                <a:gd name="T53" fmla="*/ 1952 h 3764"/>
                <a:gd name="T54" fmla="*/ 1283 w 3763"/>
                <a:gd name="T55" fmla="*/ 1488 h 3764"/>
                <a:gd name="T56" fmla="*/ 1711 w 3763"/>
                <a:gd name="T57" fmla="*/ 1100 h 3764"/>
                <a:gd name="T58" fmla="*/ 2208 w 3763"/>
                <a:gd name="T59" fmla="*/ 799 h 3764"/>
                <a:gd name="T60" fmla="*/ 2760 w 3763"/>
                <a:gd name="T61" fmla="*/ 596 h 3764"/>
                <a:gd name="T62" fmla="*/ 3358 w 3763"/>
                <a:gd name="T63" fmla="*/ 506 h 3764"/>
                <a:gd name="T64" fmla="*/ 3550 w 3763"/>
                <a:gd name="T65" fmla="*/ 499 h 3764"/>
                <a:gd name="T66" fmla="*/ 3599 w 3763"/>
                <a:gd name="T67" fmla="*/ 487 h 3764"/>
                <a:gd name="T68" fmla="*/ 3643 w 3763"/>
                <a:gd name="T69" fmla="*/ 466 h 3764"/>
                <a:gd name="T70" fmla="*/ 3681 w 3763"/>
                <a:gd name="T71" fmla="*/ 437 h 3764"/>
                <a:gd name="T72" fmla="*/ 3713 w 3763"/>
                <a:gd name="T73" fmla="*/ 402 h 3764"/>
                <a:gd name="T74" fmla="*/ 3738 w 3763"/>
                <a:gd name="T75" fmla="*/ 359 h 3764"/>
                <a:gd name="T76" fmla="*/ 3755 w 3763"/>
                <a:gd name="T77" fmla="*/ 313 h 3764"/>
                <a:gd name="T78" fmla="*/ 3763 w 3763"/>
                <a:gd name="T79" fmla="*/ 264 h 3764"/>
                <a:gd name="T80" fmla="*/ 3760 w 3763"/>
                <a:gd name="T81" fmla="*/ 213 h 3764"/>
                <a:gd name="T82" fmla="*/ 3748 w 3763"/>
                <a:gd name="T83" fmla="*/ 165 h 3764"/>
                <a:gd name="T84" fmla="*/ 3727 w 3763"/>
                <a:gd name="T85" fmla="*/ 120 h 3764"/>
                <a:gd name="T86" fmla="*/ 3698 w 3763"/>
                <a:gd name="T87" fmla="*/ 82 h 3764"/>
                <a:gd name="T88" fmla="*/ 3663 w 3763"/>
                <a:gd name="T89" fmla="*/ 50 h 3764"/>
                <a:gd name="T90" fmla="*/ 3621 w 3763"/>
                <a:gd name="T91" fmla="*/ 25 h 3764"/>
                <a:gd name="T92" fmla="*/ 3574 w 3763"/>
                <a:gd name="T93" fmla="*/ 8 h 3764"/>
                <a:gd name="T94" fmla="*/ 3525 w 3763"/>
                <a:gd name="T95" fmla="*/ 0 h 3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763" h="3764">
                  <a:moveTo>
                    <a:pt x="3512" y="0"/>
                  </a:moveTo>
                  <a:lnTo>
                    <a:pt x="3332" y="5"/>
                  </a:lnTo>
                  <a:lnTo>
                    <a:pt x="3153" y="18"/>
                  </a:lnTo>
                  <a:lnTo>
                    <a:pt x="2977" y="40"/>
                  </a:lnTo>
                  <a:lnTo>
                    <a:pt x="2805" y="71"/>
                  </a:lnTo>
                  <a:lnTo>
                    <a:pt x="2634" y="110"/>
                  </a:lnTo>
                  <a:lnTo>
                    <a:pt x="2467" y="158"/>
                  </a:lnTo>
                  <a:lnTo>
                    <a:pt x="2305" y="213"/>
                  </a:lnTo>
                  <a:lnTo>
                    <a:pt x="2145" y="276"/>
                  </a:lnTo>
                  <a:lnTo>
                    <a:pt x="1990" y="346"/>
                  </a:lnTo>
                  <a:lnTo>
                    <a:pt x="1838" y="424"/>
                  </a:lnTo>
                  <a:lnTo>
                    <a:pt x="1691" y="509"/>
                  </a:lnTo>
                  <a:lnTo>
                    <a:pt x="1548" y="600"/>
                  </a:lnTo>
                  <a:lnTo>
                    <a:pt x="1411" y="698"/>
                  </a:lnTo>
                  <a:lnTo>
                    <a:pt x="1278" y="802"/>
                  </a:lnTo>
                  <a:lnTo>
                    <a:pt x="1151" y="912"/>
                  </a:lnTo>
                  <a:lnTo>
                    <a:pt x="1028" y="1029"/>
                  </a:lnTo>
                  <a:lnTo>
                    <a:pt x="912" y="1151"/>
                  </a:lnTo>
                  <a:lnTo>
                    <a:pt x="801" y="1279"/>
                  </a:lnTo>
                  <a:lnTo>
                    <a:pt x="697" y="1411"/>
                  </a:lnTo>
                  <a:lnTo>
                    <a:pt x="600" y="1549"/>
                  </a:lnTo>
                  <a:lnTo>
                    <a:pt x="508" y="1691"/>
                  </a:lnTo>
                  <a:lnTo>
                    <a:pt x="423" y="1839"/>
                  </a:lnTo>
                  <a:lnTo>
                    <a:pt x="346" y="1990"/>
                  </a:lnTo>
                  <a:lnTo>
                    <a:pt x="276" y="2146"/>
                  </a:lnTo>
                  <a:lnTo>
                    <a:pt x="212" y="2305"/>
                  </a:lnTo>
                  <a:lnTo>
                    <a:pt x="157" y="2468"/>
                  </a:lnTo>
                  <a:lnTo>
                    <a:pt x="110" y="2635"/>
                  </a:lnTo>
                  <a:lnTo>
                    <a:pt x="71" y="2805"/>
                  </a:lnTo>
                  <a:lnTo>
                    <a:pt x="40" y="2978"/>
                  </a:lnTo>
                  <a:lnTo>
                    <a:pt x="18" y="3153"/>
                  </a:lnTo>
                  <a:lnTo>
                    <a:pt x="5" y="3332"/>
                  </a:lnTo>
                  <a:lnTo>
                    <a:pt x="0" y="3513"/>
                  </a:lnTo>
                  <a:lnTo>
                    <a:pt x="0" y="3526"/>
                  </a:lnTo>
                  <a:lnTo>
                    <a:pt x="1" y="3539"/>
                  </a:lnTo>
                  <a:lnTo>
                    <a:pt x="3" y="3551"/>
                  </a:lnTo>
                  <a:lnTo>
                    <a:pt x="5" y="3563"/>
                  </a:lnTo>
                  <a:lnTo>
                    <a:pt x="8" y="3576"/>
                  </a:lnTo>
                  <a:lnTo>
                    <a:pt x="11" y="3587"/>
                  </a:lnTo>
                  <a:lnTo>
                    <a:pt x="15" y="3599"/>
                  </a:lnTo>
                  <a:lnTo>
                    <a:pt x="20" y="3610"/>
                  </a:lnTo>
                  <a:lnTo>
                    <a:pt x="25" y="3621"/>
                  </a:lnTo>
                  <a:lnTo>
                    <a:pt x="30" y="3632"/>
                  </a:lnTo>
                  <a:lnTo>
                    <a:pt x="36" y="3643"/>
                  </a:lnTo>
                  <a:lnTo>
                    <a:pt x="43" y="3653"/>
                  </a:lnTo>
                  <a:lnTo>
                    <a:pt x="50" y="3663"/>
                  </a:lnTo>
                  <a:lnTo>
                    <a:pt x="57" y="3672"/>
                  </a:lnTo>
                  <a:lnTo>
                    <a:pt x="65" y="3681"/>
                  </a:lnTo>
                  <a:lnTo>
                    <a:pt x="73" y="3690"/>
                  </a:lnTo>
                  <a:lnTo>
                    <a:pt x="82" y="3698"/>
                  </a:lnTo>
                  <a:lnTo>
                    <a:pt x="91" y="3706"/>
                  </a:lnTo>
                  <a:lnTo>
                    <a:pt x="100" y="3713"/>
                  </a:lnTo>
                  <a:lnTo>
                    <a:pt x="110" y="3721"/>
                  </a:lnTo>
                  <a:lnTo>
                    <a:pt x="120" y="3728"/>
                  </a:lnTo>
                  <a:lnTo>
                    <a:pt x="131" y="3734"/>
                  </a:lnTo>
                  <a:lnTo>
                    <a:pt x="142" y="3739"/>
                  </a:lnTo>
                  <a:lnTo>
                    <a:pt x="153" y="3744"/>
                  </a:lnTo>
                  <a:lnTo>
                    <a:pt x="164" y="3749"/>
                  </a:lnTo>
                  <a:lnTo>
                    <a:pt x="176" y="3753"/>
                  </a:lnTo>
                  <a:lnTo>
                    <a:pt x="188" y="3756"/>
                  </a:lnTo>
                  <a:lnTo>
                    <a:pt x="200" y="3759"/>
                  </a:lnTo>
                  <a:lnTo>
                    <a:pt x="212" y="3761"/>
                  </a:lnTo>
                  <a:lnTo>
                    <a:pt x="224" y="3763"/>
                  </a:lnTo>
                  <a:lnTo>
                    <a:pt x="237" y="3764"/>
                  </a:lnTo>
                  <a:lnTo>
                    <a:pt x="250" y="3764"/>
                  </a:lnTo>
                  <a:lnTo>
                    <a:pt x="264" y="3764"/>
                  </a:lnTo>
                  <a:lnTo>
                    <a:pt x="276" y="3763"/>
                  </a:lnTo>
                  <a:lnTo>
                    <a:pt x="289" y="3761"/>
                  </a:lnTo>
                  <a:lnTo>
                    <a:pt x="301" y="3759"/>
                  </a:lnTo>
                  <a:lnTo>
                    <a:pt x="313" y="3756"/>
                  </a:lnTo>
                  <a:lnTo>
                    <a:pt x="325" y="3753"/>
                  </a:lnTo>
                  <a:lnTo>
                    <a:pt x="337" y="3749"/>
                  </a:lnTo>
                  <a:lnTo>
                    <a:pt x="348" y="3744"/>
                  </a:lnTo>
                  <a:lnTo>
                    <a:pt x="359" y="3739"/>
                  </a:lnTo>
                  <a:lnTo>
                    <a:pt x="370" y="3734"/>
                  </a:lnTo>
                  <a:lnTo>
                    <a:pt x="381" y="3728"/>
                  </a:lnTo>
                  <a:lnTo>
                    <a:pt x="391" y="3721"/>
                  </a:lnTo>
                  <a:lnTo>
                    <a:pt x="401" y="3713"/>
                  </a:lnTo>
                  <a:lnTo>
                    <a:pt x="410" y="3706"/>
                  </a:lnTo>
                  <a:lnTo>
                    <a:pt x="419" y="3698"/>
                  </a:lnTo>
                  <a:lnTo>
                    <a:pt x="428" y="3690"/>
                  </a:lnTo>
                  <a:lnTo>
                    <a:pt x="436" y="3681"/>
                  </a:lnTo>
                  <a:lnTo>
                    <a:pt x="444" y="3672"/>
                  </a:lnTo>
                  <a:lnTo>
                    <a:pt x="451" y="3663"/>
                  </a:lnTo>
                  <a:lnTo>
                    <a:pt x="458" y="3653"/>
                  </a:lnTo>
                  <a:lnTo>
                    <a:pt x="465" y="3643"/>
                  </a:lnTo>
                  <a:lnTo>
                    <a:pt x="471" y="3632"/>
                  </a:lnTo>
                  <a:lnTo>
                    <a:pt x="476" y="3621"/>
                  </a:lnTo>
                  <a:lnTo>
                    <a:pt x="481" y="3610"/>
                  </a:lnTo>
                  <a:lnTo>
                    <a:pt x="486" y="3599"/>
                  </a:lnTo>
                  <a:lnTo>
                    <a:pt x="490" y="3587"/>
                  </a:lnTo>
                  <a:lnTo>
                    <a:pt x="493" y="3576"/>
                  </a:lnTo>
                  <a:lnTo>
                    <a:pt x="496" y="3563"/>
                  </a:lnTo>
                  <a:lnTo>
                    <a:pt x="498" y="3551"/>
                  </a:lnTo>
                  <a:lnTo>
                    <a:pt x="500" y="3539"/>
                  </a:lnTo>
                  <a:lnTo>
                    <a:pt x="501" y="3526"/>
                  </a:lnTo>
                  <a:lnTo>
                    <a:pt x="501" y="3513"/>
                  </a:lnTo>
                  <a:lnTo>
                    <a:pt x="505" y="3358"/>
                  </a:lnTo>
                  <a:lnTo>
                    <a:pt x="517" y="3205"/>
                  </a:lnTo>
                  <a:lnTo>
                    <a:pt x="537" y="3054"/>
                  </a:lnTo>
                  <a:lnTo>
                    <a:pt x="563" y="2907"/>
                  </a:lnTo>
                  <a:lnTo>
                    <a:pt x="596" y="2760"/>
                  </a:lnTo>
                  <a:lnTo>
                    <a:pt x="637" y="2618"/>
                  </a:lnTo>
                  <a:lnTo>
                    <a:pt x="684" y="2478"/>
                  </a:lnTo>
                  <a:lnTo>
                    <a:pt x="738" y="2341"/>
                  </a:lnTo>
                  <a:lnTo>
                    <a:pt x="798" y="2208"/>
                  </a:lnTo>
                  <a:lnTo>
                    <a:pt x="865" y="2078"/>
                  </a:lnTo>
                  <a:lnTo>
                    <a:pt x="937" y="1952"/>
                  </a:lnTo>
                  <a:lnTo>
                    <a:pt x="1015" y="1830"/>
                  </a:lnTo>
                  <a:lnTo>
                    <a:pt x="1100" y="1711"/>
                  </a:lnTo>
                  <a:lnTo>
                    <a:pt x="1189" y="1598"/>
                  </a:lnTo>
                  <a:lnTo>
                    <a:pt x="1283" y="1488"/>
                  </a:lnTo>
                  <a:lnTo>
                    <a:pt x="1384" y="1384"/>
                  </a:lnTo>
                  <a:lnTo>
                    <a:pt x="1488" y="1285"/>
                  </a:lnTo>
                  <a:lnTo>
                    <a:pt x="1597" y="1189"/>
                  </a:lnTo>
                  <a:lnTo>
                    <a:pt x="1711" y="1100"/>
                  </a:lnTo>
                  <a:lnTo>
                    <a:pt x="1829" y="1017"/>
                  </a:lnTo>
                  <a:lnTo>
                    <a:pt x="1952" y="937"/>
                  </a:lnTo>
                  <a:lnTo>
                    <a:pt x="2077" y="865"/>
                  </a:lnTo>
                  <a:lnTo>
                    <a:pt x="2208" y="799"/>
                  </a:lnTo>
                  <a:lnTo>
                    <a:pt x="2340" y="739"/>
                  </a:lnTo>
                  <a:lnTo>
                    <a:pt x="2478" y="685"/>
                  </a:lnTo>
                  <a:lnTo>
                    <a:pt x="2617" y="637"/>
                  </a:lnTo>
                  <a:lnTo>
                    <a:pt x="2760" y="596"/>
                  </a:lnTo>
                  <a:lnTo>
                    <a:pt x="2906" y="563"/>
                  </a:lnTo>
                  <a:lnTo>
                    <a:pt x="3054" y="537"/>
                  </a:lnTo>
                  <a:lnTo>
                    <a:pt x="3204" y="517"/>
                  </a:lnTo>
                  <a:lnTo>
                    <a:pt x="3358" y="506"/>
                  </a:lnTo>
                  <a:lnTo>
                    <a:pt x="3512" y="502"/>
                  </a:lnTo>
                  <a:lnTo>
                    <a:pt x="3525" y="502"/>
                  </a:lnTo>
                  <a:lnTo>
                    <a:pt x="3538" y="501"/>
                  </a:lnTo>
                  <a:lnTo>
                    <a:pt x="3550" y="499"/>
                  </a:lnTo>
                  <a:lnTo>
                    <a:pt x="3562" y="497"/>
                  </a:lnTo>
                  <a:lnTo>
                    <a:pt x="3574" y="494"/>
                  </a:lnTo>
                  <a:lnTo>
                    <a:pt x="3587" y="491"/>
                  </a:lnTo>
                  <a:lnTo>
                    <a:pt x="3599" y="487"/>
                  </a:lnTo>
                  <a:lnTo>
                    <a:pt x="3610" y="482"/>
                  </a:lnTo>
                  <a:lnTo>
                    <a:pt x="3621" y="477"/>
                  </a:lnTo>
                  <a:lnTo>
                    <a:pt x="3632" y="472"/>
                  </a:lnTo>
                  <a:lnTo>
                    <a:pt x="3643" y="466"/>
                  </a:lnTo>
                  <a:lnTo>
                    <a:pt x="3653" y="459"/>
                  </a:lnTo>
                  <a:lnTo>
                    <a:pt x="3663" y="452"/>
                  </a:lnTo>
                  <a:lnTo>
                    <a:pt x="3672" y="445"/>
                  </a:lnTo>
                  <a:lnTo>
                    <a:pt x="3681" y="437"/>
                  </a:lnTo>
                  <a:lnTo>
                    <a:pt x="3690" y="429"/>
                  </a:lnTo>
                  <a:lnTo>
                    <a:pt x="3698" y="420"/>
                  </a:lnTo>
                  <a:lnTo>
                    <a:pt x="3706" y="411"/>
                  </a:lnTo>
                  <a:lnTo>
                    <a:pt x="3713" y="402"/>
                  </a:lnTo>
                  <a:lnTo>
                    <a:pt x="3720" y="391"/>
                  </a:lnTo>
                  <a:lnTo>
                    <a:pt x="3727" y="381"/>
                  </a:lnTo>
                  <a:lnTo>
                    <a:pt x="3733" y="370"/>
                  </a:lnTo>
                  <a:lnTo>
                    <a:pt x="3738" y="359"/>
                  </a:lnTo>
                  <a:lnTo>
                    <a:pt x="3743" y="348"/>
                  </a:lnTo>
                  <a:lnTo>
                    <a:pt x="3748" y="337"/>
                  </a:lnTo>
                  <a:lnTo>
                    <a:pt x="3752" y="325"/>
                  </a:lnTo>
                  <a:lnTo>
                    <a:pt x="3755" y="313"/>
                  </a:lnTo>
                  <a:lnTo>
                    <a:pt x="3758" y="301"/>
                  </a:lnTo>
                  <a:lnTo>
                    <a:pt x="3760" y="289"/>
                  </a:lnTo>
                  <a:lnTo>
                    <a:pt x="3762" y="276"/>
                  </a:lnTo>
                  <a:lnTo>
                    <a:pt x="3763" y="264"/>
                  </a:lnTo>
                  <a:lnTo>
                    <a:pt x="3763" y="251"/>
                  </a:lnTo>
                  <a:lnTo>
                    <a:pt x="3763" y="238"/>
                  </a:lnTo>
                  <a:lnTo>
                    <a:pt x="3762" y="225"/>
                  </a:lnTo>
                  <a:lnTo>
                    <a:pt x="3760" y="213"/>
                  </a:lnTo>
                  <a:lnTo>
                    <a:pt x="3758" y="201"/>
                  </a:lnTo>
                  <a:lnTo>
                    <a:pt x="3755" y="188"/>
                  </a:lnTo>
                  <a:lnTo>
                    <a:pt x="3752" y="177"/>
                  </a:lnTo>
                  <a:lnTo>
                    <a:pt x="3748" y="165"/>
                  </a:lnTo>
                  <a:lnTo>
                    <a:pt x="3743" y="154"/>
                  </a:lnTo>
                  <a:lnTo>
                    <a:pt x="3738" y="143"/>
                  </a:lnTo>
                  <a:lnTo>
                    <a:pt x="3733" y="132"/>
                  </a:lnTo>
                  <a:lnTo>
                    <a:pt x="3727" y="120"/>
                  </a:lnTo>
                  <a:lnTo>
                    <a:pt x="3720" y="110"/>
                  </a:lnTo>
                  <a:lnTo>
                    <a:pt x="3713" y="100"/>
                  </a:lnTo>
                  <a:lnTo>
                    <a:pt x="3706" y="91"/>
                  </a:lnTo>
                  <a:lnTo>
                    <a:pt x="3698" y="82"/>
                  </a:lnTo>
                  <a:lnTo>
                    <a:pt x="3690" y="73"/>
                  </a:lnTo>
                  <a:lnTo>
                    <a:pt x="3681" y="65"/>
                  </a:lnTo>
                  <a:lnTo>
                    <a:pt x="3672" y="57"/>
                  </a:lnTo>
                  <a:lnTo>
                    <a:pt x="3663" y="50"/>
                  </a:lnTo>
                  <a:lnTo>
                    <a:pt x="3653" y="43"/>
                  </a:lnTo>
                  <a:lnTo>
                    <a:pt x="3643" y="36"/>
                  </a:lnTo>
                  <a:lnTo>
                    <a:pt x="3632" y="30"/>
                  </a:lnTo>
                  <a:lnTo>
                    <a:pt x="3621" y="25"/>
                  </a:lnTo>
                  <a:lnTo>
                    <a:pt x="3610" y="20"/>
                  </a:lnTo>
                  <a:lnTo>
                    <a:pt x="3599" y="15"/>
                  </a:lnTo>
                  <a:lnTo>
                    <a:pt x="3587" y="11"/>
                  </a:lnTo>
                  <a:lnTo>
                    <a:pt x="3574" y="8"/>
                  </a:lnTo>
                  <a:lnTo>
                    <a:pt x="3562" y="5"/>
                  </a:lnTo>
                  <a:lnTo>
                    <a:pt x="3550" y="3"/>
                  </a:lnTo>
                  <a:lnTo>
                    <a:pt x="3538" y="1"/>
                  </a:lnTo>
                  <a:lnTo>
                    <a:pt x="3525" y="0"/>
                  </a:lnTo>
                  <a:lnTo>
                    <a:pt x="35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94" name="TextBox 73"/>
          <p:cNvSpPr txBox="1"/>
          <p:nvPr/>
        </p:nvSpPr>
        <p:spPr>
          <a:xfrm>
            <a:off x="8168640" y="5300345"/>
            <a:ext cx="1602105" cy="9829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4800" b="1">
                <a:solidFill>
                  <a:schemeClr val="accent5"/>
                </a:solidFill>
                <a:latin typeface="+mn-ea"/>
              </a:rPr>
              <a:t>主语</a:t>
            </a:r>
            <a:endParaRPr lang="zh-CN" altLang="en-US" sz="4800" b="1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95" name="TextBox 74"/>
          <p:cNvSpPr txBox="1"/>
          <p:nvPr/>
        </p:nvSpPr>
        <p:spPr>
          <a:xfrm>
            <a:off x="2595545" y="5552090"/>
            <a:ext cx="1261884" cy="307777"/>
          </a:xfrm>
          <a:prstGeom prst="rect">
            <a:avLst/>
          </a:prstGeom>
          <a:noFill/>
        </p:spPr>
        <p:txBody>
          <a:bodyPr wrap="none" anchor="b" anchorCtr="0">
            <a:noAutofit/>
          </a:bodyPr>
          <a:lstStyle/>
          <a:p>
            <a:pPr algn="r"/>
            <a:r>
              <a:rPr lang="en-US" altLang="zh-CN" sz="7200" b="1">
                <a:solidFill>
                  <a:schemeClr val="accent1">
                    <a:lumMod val="100000"/>
                  </a:schemeClr>
                </a:solidFill>
              </a:rPr>
              <a:t>Je</a:t>
            </a:r>
            <a:endParaRPr lang="en-US" altLang="zh-CN" sz="7200" b="1">
              <a:solidFill>
                <a:schemeClr val="accent1">
                  <a:lumMod val="100000"/>
                </a:schemeClr>
              </a:solidFill>
            </a:endParaRPr>
          </a:p>
        </p:txBody>
      </p:sp>
      <p:sp>
        <p:nvSpPr>
          <p:cNvPr id="97" name="TextBox 77"/>
          <p:cNvSpPr txBox="1"/>
          <p:nvPr/>
        </p:nvSpPr>
        <p:spPr>
          <a:xfrm>
            <a:off x="2162810" y="3620770"/>
            <a:ext cx="3141980" cy="808355"/>
          </a:xfrm>
          <a:prstGeom prst="rect">
            <a:avLst/>
          </a:prstGeom>
          <a:noFill/>
        </p:spPr>
        <p:txBody>
          <a:bodyPr wrap="none" anchor="b" anchorCtr="0"/>
          <a:lstStyle/>
          <a:p>
            <a:pPr algn="r"/>
            <a:r>
              <a:rPr lang="en-US" altLang="zh-CN" sz="4800" b="1">
                <a:solidFill>
                  <a:schemeClr val="accent2">
                    <a:lumMod val="100000"/>
                  </a:schemeClr>
                </a:solidFill>
              </a:rPr>
              <a:t>Alice Douce</a:t>
            </a:r>
            <a:r>
              <a:rPr lang="en-US" altLang="zh-CN" sz="4400" b="1">
                <a:solidFill>
                  <a:schemeClr val="accent2">
                    <a:lumMod val="100000"/>
                  </a:schemeClr>
                </a:solidFill>
              </a:rPr>
              <a:t>t</a:t>
            </a:r>
            <a:endParaRPr lang="en-US" altLang="zh-CN" sz="4400" b="1">
              <a:solidFill>
                <a:schemeClr val="accent2">
                  <a:lumMod val="100000"/>
                </a:schemeClr>
              </a:solidFill>
            </a:endParaRPr>
          </a:p>
        </p:txBody>
      </p:sp>
      <p:sp>
        <p:nvSpPr>
          <p:cNvPr id="99" name="TextBox 80"/>
          <p:cNvSpPr txBox="1"/>
          <p:nvPr/>
        </p:nvSpPr>
        <p:spPr>
          <a:xfrm>
            <a:off x="5679606" y="2991623"/>
            <a:ext cx="1261884" cy="307777"/>
          </a:xfrm>
          <a:prstGeom prst="rect">
            <a:avLst/>
          </a:prstGeom>
          <a:noFill/>
        </p:spPr>
        <p:txBody>
          <a:bodyPr wrap="none" anchor="b" anchorCtr="0">
            <a:noAutofit/>
          </a:bodyPr>
          <a:lstStyle/>
          <a:p>
            <a:pPr algn="r"/>
            <a:r>
              <a:rPr lang="en-US" altLang="zh-CN" sz="6000" b="1">
                <a:solidFill>
                  <a:schemeClr val="accent5"/>
                </a:solidFill>
              </a:rPr>
              <a:t>suis</a:t>
            </a:r>
            <a:endParaRPr lang="en-US" altLang="zh-CN" sz="6000" b="1">
              <a:solidFill>
                <a:schemeClr val="accent5"/>
              </a:solidFill>
            </a:endParaRPr>
          </a:p>
        </p:txBody>
      </p:sp>
      <p:grpSp>
        <p:nvGrpSpPr>
          <p:cNvPr id="102" name="Group 84"/>
          <p:cNvGrpSpPr/>
          <p:nvPr/>
        </p:nvGrpSpPr>
        <p:grpSpPr>
          <a:xfrm flipH="1">
            <a:off x="6215574" y="3929654"/>
            <a:ext cx="1952833" cy="492863"/>
            <a:chOff x="2756450" y="2662215"/>
            <a:chExt cx="1952833" cy="492863"/>
          </a:xfrm>
        </p:grpSpPr>
        <p:grpSp>
          <p:nvGrpSpPr>
            <p:cNvPr id="117" name="Group 85"/>
            <p:cNvGrpSpPr/>
            <p:nvPr/>
          </p:nvGrpSpPr>
          <p:grpSpPr>
            <a:xfrm>
              <a:off x="2756450" y="2757465"/>
              <a:ext cx="1775413" cy="397613"/>
              <a:chOff x="2756450" y="2757465"/>
              <a:chExt cx="1775413" cy="397613"/>
            </a:xfrm>
          </p:grpSpPr>
          <p:cxnSp>
            <p:nvCxnSpPr>
              <p:cNvPr id="119" name="Straight Connector 87"/>
              <p:cNvCxnSpPr/>
              <p:nvPr/>
            </p:nvCxnSpPr>
            <p:spPr>
              <a:xfrm flipH="1">
                <a:off x="2756450" y="2757465"/>
                <a:ext cx="1216648" cy="397613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88"/>
              <p:cNvCxnSpPr/>
              <p:nvPr/>
            </p:nvCxnSpPr>
            <p:spPr>
              <a:xfrm flipH="1" flipV="1">
                <a:off x="3973098" y="2757465"/>
                <a:ext cx="558765" cy="907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8" name="Oval 86"/>
            <p:cNvSpPr/>
            <p:nvPr/>
          </p:nvSpPr>
          <p:spPr>
            <a:xfrm>
              <a:off x="4518783" y="2662215"/>
              <a:ext cx="190500" cy="1905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grpSp>
        <p:nvGrpSpPr>
          <p:cNvPr id="103" name="Group 89"/>
          <p:cNvGrpSpPr/>
          <p:nvPr/>
        </p:nvGrpSpPr>
        <p:grpSpPr>
          <a:xfrm flipH="1">
            <a:off x="7787817" y="2882032"/>
            <a:ext cx="1407148" cy="661903"/>
            <a:chOff x="3302135" y="2662215"/>
            <a:chExt cx="1407148" cy="661903"/>
          </a:xfrm>
        </p:grpSpPr>
        <p:cxnSp>
          <p:nvCxnSpPr>
            <p:cNvPr id="115" name="Straight Connector 90"/>
            <p:cNvCxnSpPr>
              <a:stCxn id="116" idx="2"/>
            </p:cNvCxnSpPr>
            <p:nvPr/>
          </p:nvCxnSpPr>
          <p:spPr>
            <a:xfrm flipH="1">
              <a:off x="3302135" y="2757465"/>
              <a:ext cx="1216648" cy="566653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Oval 91"/>
            <p:cNvSpPr/>
            <p:nvPr/>
          </p:nvSpPr>
          <p:spPr>
            <a:xfrm>
              <a:off x="4518783" y="2662215"/>
              <a:ext cx="190500" cy="1905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sp>
        <p:nvSpPr>
          <p:cNvPr id="105" name="Oval 96"/>
          <p:cNvSpPr/>
          <p:nvPr/>
        </p:nvSpPr>
        <p:spPr>
          <a:xfrm>
            <a:off x="7051661" y="2512363"/>
            <a:ext cx="736265" cy="73626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grpSp>
        <p:nvGrpSpPr>
          <p:cNvPr id="106" name="Group 97"/>
          <p:cNvGrpSpPr/>
          <p:nvPr/>
        </p:nvGrpSpPr>
        <p:grpSpPr>
          <a:xfrm>
            <a:off x="7231041" y="2719947"/>
            <a:ext cx="377503" cy="353204"/>
            <a:chOff x="6964363" y="2108200"/>
            <a:chExt cx="690562" cy="646113"/>
          </a:xfrm>
          <a:solidFill>
            <a:schemeClr val="bg1"/>
          </a:solidFill>
        </p:grpSpPr>
        <p:sp>
          <p:nvSpPr>
            <p:cNvPr id="111" name="Freeform: Shape 98"/>
            <p:cNvSpPr/>
            <p:nvPr/>
          </p:nvSpPr>
          <p:spPr bwMode="auto">
            <a:xfrm>
              <a:off x="7050088" y="2193925"/>
              <a:ext cx="519112" cy="344488"/>
            </a:xfrm>
            <a:custGeom>
              <a:avLst/>
              <a:gdLst>
                <a:gd name="T0" fmla="*/ 503 w 12071"/>
                <a:gd name="T1" fmla="*/ 502 h 8033"/>
                <a:gd name="T2" fmla="*/ 11568 w 12071"/>
                <a:gd name="T3" fmla="*/ 0 h 8033"/>
                <a:gd name="T4" fmla="*/ 452 w 12071"/>
                <a:gd name="T5" fmla="*/ 5 h 8033"/>
                <a:gd name="T6" fmla="*/ 377 w 12071"/>
                <a:gd name="T7" fmla="*/ 18 h 8033"/>
                <a:gd name="T8" fmla="*/ 307 w 12071"/>
                <a:gd name="T9" fmla="*/ 41 h 8033"/>
                <a:gd name="T10" fmla="*/ 242 w 12071"/>
                <a:gd name="T11" fmla="*/ 74 h 8033"/>
                <a:gd name="T12" fmla="*/ 183 w 12071"/>
                <a:gd name="T13" fmla="*/ 116 h 8033"/>
                <a:gd name="T14" fmla="*/ 131 w 12071"/>
                <a:gd name="T15" fmla="*/ 166 h 8033"/>
                <a:gd name="T16" fmla="*/ 85 w 12071"/>
                <a:gd name="T17" fmla="*/ 222 h 8033"/>
                <a:gd name="T18" fmla="*/ 49 w 12071"/>
                <a:gd name="T19" fmla="*/ 284 h 8033"/>
                <a:gd name="T20" fmla="*/ 22 w 12071"/>
                <a:gd name="T21" fmla="*/ 353 h 8033"/>
                <a:gd name="T22" fmla="*/ 6 w 12071"/>
                <a:gd name="T23" fmla="*/ 426 h 8033"/>
                <a:gd name="T24" fmla="*/ 0 w 12071"/>
                <a:gd name="T25" fmla="*/ 502 h 8033"/>
                <a:gd name="T26" fmla="*/ 3 w 12071"/>
                <a:gd name="T27" fmla="*/ 7582 h 8033"/>
                <a:gd name="T28" fmla="*/ 16 w 12071"/>
                <a:gd name="T29" fmla="*/ 7656 h 8033"/>
                <a:gd name="T30" fmla="*/ 39 w 12071"/>
                <a:gd name="T31" fmla="*/ 7726 h 8033"/>
                <a:gd name="T32" fmla="*/ 72 w 12071"/>
                <a:gd name="T33" fmla="*/ 7792 h 8033"/>
                <a:gd name="T34" fmla="*/ 115 w 12071"/>
                <a:gd name="T35" fmla="*/ 7850 h 8033"/>
                <a:gd name="T36" fmla="*/ 165 w 12071"/>
                <a:gd name="T37" fmla="*/ 7902 h 8033"/>
                <a:gd name="T38" fmla="*/ 221 w 12071"/>
                <a:gd name="T39" fmla="*/ 7947 h 8033"/>
                <a:gd name="T40" fmla="*/ 285 w 12071"/>
                <a:gd name="T41" fmla="*/ 7983 h 8033"/>
                <a:gd name="T42" fmla="*/ 353 w 12071"/>
                <a:gd name="T43" fmla="*/ 8011 h 8033"/>
                <a:gd name="T44" fmla="*/ 426 w 12071"/>
                <a:gd name="T45" fmla="*/ 8027 h 8033"/>
                <a:gd name="T46" fmla="*/ 503 w 12071"/>
                <a:gd name="T47" fmla="*/ 8033 h 8033"/>
                <a:gd name="T48" fmla="*/ 11619 w 12071"/>
                <a:gd name="T49" fmla="*/ 8030 h 8033"/>
                <a:gd name="T50" fmla="*/ 11694 w 12071"/>
                <a:gd name="T51" fmla="*/ 8017 h 8033"/>
                <a:gd name="T52" fmla="*/ 11764 w 12071"/>
                <a:gd name="T53" fmla="*/ 7994 h 8033"/>
                <a:gd name="T54" fmla="*/ 11829 w 12071"/>
                <a:gd name="T55" fmla="*/ 7960 h 8033"/>
                <a:gd name="T56" fmla="*/ 11888 w 12071"/>
                <a:gd name="T57" fmla="*/ 7918 h 8033"/>
                <a:gd name="T58" fmla="*/ 11940 w 12071"/>
                <a:gd name="T59" fmla="*/ 7868 h 8033"/>
                <a:gd name="T60" fmla="*/ 11986 w 12071"/>
                <a:gd name="T61" fmla="*/ 7812 h 8033"/>
                <a:gd name="T62" fmla="*/ 12022 w 12071"/>
                <a:gd name="T63" fmla="*/ 7749 h 8033"/>
                <a:gd name="T64" fmla="*/ 12049 w 12071"/>
                <a:gd name="T65" fmla="*/ 7680 h 8033"/>
                <a:gd name="T66" fmla="*/ 12065 w 12071"/>
                <a:gd name="T67" fmla="*/ 7607 h 8033"/>
                <a:gd name="T68" fmla="*/ 12071 w 12071"/>
                <a:gd name="T69" fmla="*/ 7531 h 8033"/>
                <a:gd name="T70" fmla="*/ 12068 w 12071"/>
                <a:gd name="T71" fmla="*/ 451 h 8033"/>
                <a:gd name="T72" fmla="*/ 12055 w 12071"/>
                <a:gd name="T73" fmla="*/ 377 h 8033"/>
                <a:gd name="T74" fmla="*/ 12032 w 12071"/>
                <a:gd name="T75" fmla="*/ 306 h 8033"/>
                <a:gd name="T76" fmla="*/ 11999 w 12071"/>
                <a:gd name="T77" fmla="*/ 242 h 8033"/>
                <a:gd name="T78" fmla="*/ 11956 w 12071"/>
                <a:gd name="T79" fmla="*/ 183 h 8033"/>
                <a:gd name="T80" fmla="*/ 11906 w 12071"/>
                <a:gd name="T81" fmla="*/ 131 h 8033"/>
                <a:gd name="T82" fmla="*/ 11850 w 12071"/>
                <a:gd name="T83" fmla="*/ 85 h 8033"/>
                <a:gd name="T84" fmla="*/ 11786 w 12071"/>
                <a:gd name="T85" fmla="*/ 49 h 8033"/>
                <a:gd name="T86" fmla="*/ 11718 w 12071"/>
                <a:gd name="T87" fmla="*/ 22 h 8033"/>
                <a:gd name="T88" fmla="*/ 11645 w 12071"/>
                <a:gd name="T89" fmla="*/ 6 h 8033"/>
                <a:gd name="T90" fmla="*/ 11568 w 12071"/>
                <a:gd name="T91" fmla="*/ 0 h 8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071" h="8033">
                  <a:moveTo>
                    <a:pt x="11568" y="7533"/>
                  </a:moveTo>
                  <a:lnTo>
                    <a:pt x="503" y="7533"/>
                  </a:lnTo>
                  <a:lnTo>
                    <a:pt x="503" y="502"/>
                  </a:lnTo>
                  <a:lnTo>
                    <a:pt x="11568" y="502"/>
                  </a:lnTo>
                  <a:lnTo>
                    <a:pt x="11568" y="7533"/>
                  </a:lnTo>
                  <a:close/>
                  <a:moveTo>
                    <a:pt x="11568" y="0"/>
                  </a:moveTo>
                  <a:lnTo>
                    <a:pt x="503" y="2"/>
                  </a:lnTo>
                  <a:lnTo>
                    <a:pt x="477" y="3"/>
                  </a:lnTo>
                  <a:lnTo>
                    <a:pt x="452" y="5"/>
                  </a:lnTo>
                  <a:lnTo>
                    <a:pt x="426" y="8"/>
                  </a:lnTo>
                  <a:lnTo>
                    <a:pt x="401" y="12"/>
                  </a:lnTo>
                  <a:lnTo>
                    <a:pt x="377" y="18"/>
                  </a:lnTo>
                  <a:lnTo>
                    <a:pt x="353" y="24"/>
                  </a:lnTo>
                  <a:lnTo>
                    <a:pt x="330" y="32"/>
                  </a:lnTo>
                  <a:lnTo>
                    <a:pt x="307" y="41"/>
                  </a:lnTo>
                  <a:lnTo>
                    <a:pt x="285" y="51"/>
                  </a:lnTo>
                  <a:lnTo>
                    <a:pt x="263" y="62"/>
                  </a:lnTo>
                  <a:lnTo>
                    <a:pt x="242" y="74"/>
                  </a:lnTo>
                  <a:lnTo>
                    <a:pt x="221" y="87"/>
                  </a:lnTo>
                  <a:lnTo>
                    <a:pt x="202" y="102"/>
                  </a:lnTo>
                  <a:lnTo>
                    <a:pt x="183" y="116"/>
                  </a:lnTo>
                  <a:lnTo>
                    <a:pt x="165" y="132"/>
                  </a:lnTo>
                  <a:lnTo>
                    <a:pt x="147" y="148"/>
                  </a:lnTo>
                  <a:lnTo>
                    <a:pt x="131" y="166"/>
                  </a:lnTo>
                  <a:lnTo>
                    <a:pt x="115" y="184"/>
                  </a:lnTo>
                  <a:lnTo>
                    <a:pt x="99" y="202"/>
                  </a:lnTo>
                  <a:lnTo>
                    <a:pt x="85" y="222"/>
                  </a:lnTo>
                  <a:lnTo>
                    <a:pt x="72" y="242"/>
                  </a:lnTo>
                  <a:lnTo>
                    <a:pt x="60" y="263"/>
                  </a:lnTo>
                  <a:lnTo>
                    <a:pt x="49" y="284"/>
                  </a:lnTo>
                  <a:lnTo>
                    <a:pt x="39" y="307"/>
                  </a:lnTo>
                  <a:lnTo>
                    <a:pt x="30" y="329"/>
                  </a:lnTo>
                  <a:lnTo>
                    <a:pt x="22" y="353"/>
                  </a:lnTo>
                  <a:lnTo>
                    <a:pt x="16" y="377"/>
                  </a:lnTo>
                  <a:lnTo>
                    <a:pt x="10" y="401"/>
                  </a:lnTo>
                  <a:lnTo>
                    <a:pt x="6" y="426"/>
                  </a:lnTo>
                  <a:lnTo>
                    <a:pt x="3" y="451"/>
                  </a:lnTo>
                  <a:lnTo>
                    <a:pt x="1" y="476"/>
                  </a:lnTo>
                  <a:lnTo>
                    <a:pt x="0" y="502"/>
                  </a:lnTo>
                  <a:lnTo>
                    <a:pt x="0" y="7531"/>
                  </a:lnTo>
                  <a:lnTo>
                    <a:pt x="1" y="7557"/>
                  </a:lnTo>
                  <a:lnTo>
                    <a:pt x="3" y="7582"/>
                  </a:lnTo>
                  <a:lnTo>
                    <a:pt x="6" y="7607"/>
                  </a:lnTo>
                  <a:lnTo>
                    <a:pt x="10" y="7632"/>
                  </a:lnTo>
                  <a:lnTo>
                    <a:pt x="16" y="7656"/>
                  </a:lnTo>
                  <a:lnTo>
                    <a:pt x="22" y="7680"/>
                  </a:lnTo>
                  <a:lnTo>
                    <a:pt x="30" y="7703"/>
                  </a:lnTo>
                  <a:lnTo>
                    <a:pt x="39" y="7726"/>
                  </a:lnTo>
                  <a:lnTo>
                    <a:pt x="49" y="7749"/>
                  </a:lnTo>
                  <a:lnTo>
                    <a:pt x="60" y="7771"/>
                  </a:lnTo>
                  <a:lnTo>
                    <a:pt x="72" y="7792"/>
                  </a:lnTo>
                  <a:lnTo>
                    <a:pt x="85" y="7812"/>
                  </a:lnTo>
                  <a:lnTo>
                    <a:pt x="99" y="7831"/>
                  </a:lnTo>
                  <a:lnTo>
                    <a:pt x="115" y="7850"/>
                  </a:lnTo>
                  <a:lnTo>
                    <a:pt x="131" y="7868"/>
                  </a:lnTo>
                  <a:lnTo>
                    <a:pt x="147" y="7886"/>
                  </a:lnTo>
                  <a:lnTo>
                    <a:pt x="165" y="7902"/>
                  </a:lnTo>
                  <a:lnTo>
                    <a:pt x="183" y="7918"/>
                  </a:lnTo>
                  <a:lnTo>
                    <a:pt x="202" y="7933"/>
                  </a:lnTo>
                  <a:lnTo>
                    <a:pt x="221" y="7947"/>
                  </a:lnTo>
                  <a:lnTo>
                    <a:pt x="242" y="7960"/>
                  </a:lnTo>
                  <a:lnTo>
                    <a:pt x="263" y="7972"/>
                  </a:lnTo>
                  <a:lnTo>
                    <a:pt x="285" y="7983"/>
                  </a:lnTo>
                  <a:lnTo>
                    <a:pt x="307" y="7994"/>
                  </a:lnTo>
                  <a:lnTo>
                    <a:pt x="330" y="8003"/>
                  </a:lnTo>
                  <a:lnTo>
                    <a:pt x="353" y="8011"/>
                  </a:lnTo>
                  <a:lnTo>
                    <a:pt x="377" y="8017"/>
                  </a:lnTo>
                  <a:lnTo>
                    <a:pt x="401" y="8023"/>
                  </a:lnTo>
                  <a:lnTo>
                    <a:pt x="426" y="8027"/>
                  </a:lnTo>
                  <a:lnTo>
                    <a:pt x="452" y="8030"/>
                  </a:lnTo>
                  <a:lnTo>
                    <a:pt x="477" y="8032"/>
                  </a:lnTo>
                  <a:lnTo>
                    <a:pt x="503" y="8033"/>
                  </a:lnTo>
                  <a:lnTo>
                    <a:pt x="11568" y="8033"/>
                  </a:lnTo>
                  <a:lnTo>
                    <a:pt x="11594" y="8032"/>
                  </a:lnTo>
                  <a:lnTo>
                    <a:pt x="11619" y="8030"/>
                  </a:lnTo>
                  <a:lnTo>
                    <a:pt x="11645" y="8027"/>
                  </a:lnTo>
                  <a:lnTo>
                    <a:pt x="11670" y="8023"/>
                  </a:lnTo>
                  <a:lnTo>
                    <a:pt x="11694" y="8017"/>
                  </a:lnTo>
                  <a:lnTo>
                    <a:pt x="11718" y="8011"/>
                  </a:lnTo>
                  <a:lnTo>
                    <a:pt x="11741" y="8003"/>
                  </a:lnTo>
                  <a:lnTo>
                    <a:pt x="11764" y="7994"/>
                  </a:lnTo>
                  <a:lnTo>
                    <a:pt x="11786" y="7983"/>
                  </a:lnTo>
                  <a:lnTo>
                    <a:pt x="11809" y="7972"/>
                  </a:lnTo>
                  <a:lnTo>
                    <a:pt x="11829" y="7960"/>
                  </a:lnTo>
                  <a:lnTo>
                    <a:pt x="11850" y="7947"/>
                  </a:lnTo>
                  <a:lnTo>
                    <a:pt x="11869" y="7933"/>
                  </a:lnTo>
                  <a:lnTo>
                    <a:pt x="11888" y="7918"/>
                  </a:lnTo>
                  <a:lnTo>
                    <a:pt x="11906" y="7902"/>
                  </a:lnTo>
                  <a:lnTo>
                    <a:pt x="11924" y="7886"/>
                  </a:lnTo>
                  <a:lnTo>
                    <a:pt x="11940" y="7868"/>
                  </a:lnTo>
                  <a:lnTo>
                    <a:pt x="11956" y="7850"/>
                  </a:lnTo>
                  <a:lnTo>
                    <a:pt x="11972" y="7831"/>
                  </a:lnTo>
                  <a:lnTo>
                    <a:pt x="11986" y="7812"/>
                  </a:lnTo>
                  <a:lnTo>
                    <a:pt x="11999" y="7792"/>
                  </a:lnTo>
                  <a:lnTo>
                    <a:pt x="12011" y="7771"/>
                  </a:lnTo>
                  <a:lnTo>
                    <a:pt x="12022" y="7749"/>
                  </a:lnTo>
                  <a:lnTo>
                    <a:pt x="12032" y="7726"/>
                  </a:lnTo>
                  <a:lnTo>
                    <a:pt x="12041" y="7703"/>
                  </a:lnTo>
                  <a:lnTo>
                    <a:pt x="12049" y="7680"/>
                  </a:lnTo>
                  <a:lnTo>
                    <a:pt x="12055" y="7656"/>
                  </a:lnTo>
                  <a:lnTo>
                    <a:pt x="12061" y="7632"/>
                  </a:lnTo>
                  <a:lnTo>
                    <a:pt x="12065" y="7607"/>
                  </a:lnTo>
                  <a:lnTo>
                    <a:pt x="12068" y="7582"/>
                  </a:lnTo>
                  <a:lnTo>
                    <a:pt x="12070" y="7557"/>
                  </a:lnTo>
                  <a:lnTo>
                    <a:pt x="12071" y="7531"/>
                  </a:lnTo>
                  <a:lnTo>
                    <a:pt x="12071" y="502"/>
                  </a:lnTo>
                  <a:lnTo>
                    <a:pt x="12070" y="476"/>
                  </a:lnTo>
                  <a:lnTo>
                    <a:pt x="12068" y="451"/>
                  </a:lnTo>
                  <a:lnTo>
                    <a:pt x="12065" y="426"/>
                  </a:lnTo>
                  <a:lnTo>
                    <a:pt x="12061" y="401"/>
                  </a:lnTo>
                  <a:lnTo>
                    <a:pt x="12055" y="377"/>
                  </a:lnTo>
                  <a:lnTo>
                    <a:pt x="12049" y="353"/>
                  </a:lnTo>
                  <a:lnTo>
                    <a:pt x="12041" y="329"/>
                  </a:lnTo>
                  <a:lnTo>
                    <a:pt x="12032" y="306"/>
                  </a:lnTo>
                  <a:lnTo>
                    <a:pt x="12022" y="284"/>
                  </a:lnTo>
                  <a:lnTo>
                    <a:pt x="12011" y="263"/>
                  </a:lnTo>
                  <a:lnTo>
                    <a:pt x="11999" y="242"/>
                  </a:lnTo>
                  <a:lnTo>
                    <a:pt x="11986" y="221"/>
                  </a:lnTo>
                  <a:lnTo>
                    <a:pt x="11972" y="202"/>
                  </a:lnTo>
                  <a:lnTo>
                    <a:pt x="11956" y="183"/>
                  </a:lnTo>
                  <a:lnTo>
                    <a:pt x="11940" y="165"/>
                  </a:lnTo>
                  <a:lnTo>
                    <a:pt x="11924" y="147"/>
                  </a:lnTo>
                  <a:lnTo>
                    <a:pt x="11906" y="131"/>
                  </a:lnTo>
                  <a:lnTo>
                    <a:pt x="11888" y="115"/>
                  </a:lnTo>
                  <a:lnTo>
                    <a:pt x="11869" y="100"/>
                  </a:lnTo>
                  <a:lnTo>
                    <a:pt x="11850" y="85"/>
                  </a:lnTo>
                  <a:lnTo>
                    <a:pt x="11829" y="72"/>
                  </a:lnTo>
                  <a:lnTo>
                    <a:pt x="11809" y="60"/>
                  </a:lnTo>
                  <a:lnTo>
                    <a:pt x="11786" y="49"/>
                  </a:lnTo>
                  <a:lnTo>
                    <a:pt x="11764" y="39"/>
                  </a:lnTo>
                  <a:lnTo>
                    <a:pt x="11741" y="30"/>
                  </a:lnTo>
                  <a:lnTo>
                    <a:pt x="11718" y="22"/>
                  </a:lnTo>
                  <a:lnTo>
                    <a:pt x="11694" y="16"/>
                  </a:lnTo>
                  <a:lnTo>
                    <a:pt x="11670" y="10"/>
                  </a:lnTo>
                  <a:lnTo>
                    <a:pt x="11645" y="6"/>
                  </a:lnTo>
                  <a:lnTo>
                    <a:pt x="11619" y="3"/>
                  </a:lnTo>
                  <a:lnTo>
                    <a:pt x="11594" y="1"/>
                  </a:lnTo>
                  <a:lnTo>
                    <a:pt x="1156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2" name="Freeform: Shape 99"/>
            <p:cNvSpPr/>
            <p:nvPr/>
          </p:nvSpPr>
          <p:spPr bwMode="auto">
            <a:xfrm>
              <a:off x="6964363" y="2108200"/>
              <a:ext cx="690562" cy="646113"/>
            </a:xfrm>
            <a:custGeom>
              <a:avLst/>
              <a:gdLst>
                <a:gd name="T0" fmla="*/ 15066 w 16095"/>
                <a:gd name="T1" fmla="*/ 11696 h 15059"/>
                <a:gd name="T2" fmla="*/ 14988 w 16095"/>
                <a:gd name="T3" fmla="*/ 11847 h 15059"/>
                <a:gd name="T4" fmla="*/ 14867 w 16095"/>
                <a:gd name="T5" fmla="*/ 11963 h 15059"/>
                <a:gd name="T6" fmla="*/ 14712 w 16095"/>
                <a:gd name="T7" fmla="*/ 12033 h 15059"/>
                <a:gd name="T8" fmla="*/ 6036 w 16095"/>
                <a:gd name="T9" fmla="*/ 12049 h 15059"/>
                <a:gd name="T10" fmla="*/ 1359 w 16095"/>
                <a:gd name="T11" fmla="*/ 12027 h 15059"/>
                <a:gd name="T12" fmla="*/ 1208 w 16095"/>
                <a:gd name="T13" fmla="*/ 11949 h 15059"/>
                <a:gd name="T14" fmla="*/ 1091 w 16095"/>
                <a:gd name="T15" fmla="*/ 11828 h 15059"/>
                <a:gd name="T16" fmla="*/ 1022 w 16095"/>
                <a:gd name="T17" fmla="*/ 11672 h 15059"/>
                <a:gd name="T18" fmla="*/ 1007 w 16095"/>
                <a:gd name="T19" fmla="*/ 1480 h 15059"/>
                <a:gd name="T20" fmla="*/ 1045 w 16095"/>
                <a:gd name="T21" fmla="*/ 1310 h 15059"/>
                <a:gd name="T22" fmla="*/ 1137 w 16095"/>
                <a:gd name="T23" fmla="*/ 1169 h 15059"/>
                <a:gd name="T24" fmla="*/ 1268 w 16095"/>
                <a:gd name="T25" fmla="*/ 1064 h 15059"/>
                <a:gd name="T26" fmla="*/ 1432 w 16095"/>
                <a:gd name="T27" fmla="*/ 1010 h 15059"/>
                <a:gd name="T28" fmla="*/ 14663 w 16095"/>
                <a:gd name="T29" fmla="*/ 1010 h 15059"/>
                <a:gd name="T30" fmla="*/ 14826 w 16095"/>
                <a:gd name="T31" fmla="*/ 1064 h 15059"/>
                <a:gd name="T32" fmla="*/ 14958 w 16095"/>
                <a:gd name="T33" fmla="*/ 1169 h 15059"/>
                <a:gd name="T34" fmla="*/ 15050 w 16095"/>
                <a:gd name="T35" fmla="*/ 1310 h 15059"/>
                <a:gd name="T36" fmla="*/ 15088 w 16095"/>
                <a:gd name="T37" fmla="*/ 1480 h 15059"/>
                <a:gd name="T38" fmla="*/ 1279 w 16095"/>
                <a:gd name="T39" fmla="*/ 17 h 15059"/>
                <a:gd name="T40" fmla="*/ 790 w 16095"/>
                <a:gd name="T41" fmla="*/ 182 h 15059"/>
                <a:gd name="T42" fmla="*/ 391 w 16095"/>
                <a:gd name="T43" fmla="*/ 493 h 15059"/>
                <a:gd name="T44" fmla="*/ 119 w 16095"/>
                <a:gd name="T45" fmla="*/ 920 h 15059"/>
                <a:gd name="T46" fmla="*/ 2 w 16095"/>
                <a:gd name="T47" fmla="*/ 1429 h 15059"/>
                <a:gd name="T48" fmla="*/ 47 w 16095"/>
                <a:gd name="T49" fmla="*/ 11922 h 15059"/>
                <a:gd name="T50" fmla="*/ 257 w 16095"/>
                <a:gd name="T51" fmla="*/ 12387 h 15059"/>
                <a:gd name="T52" fmla="*/ 604 w 16095"/>
                <a:gd name="T53" fmla="*/ 12752 h 15059"/>
                <a:gd name="T54" fmla="*/ 1056 w 16095"/>
                <a:gd name="T55" fmla="*/ 12984 h 15059"/>
                <a:gd name="T56" fmla="*/ 6539 w 16095"/>
                <a:gd name="T57" fmla="*/ 13053 h 15059"/>
                <a:gd name="T58" fmla="*/ 3299 w 16095"/>
                <a:gd name="T59" fmla="*/ 14106 h 15059"/>
                <a:gd name="T60" fmla="*/ 3180 w 16095"/>
                <a:gd name="T61" fmla="*/ 14188 h 15059"/>
                <a:gd name="T62" fmla="*/ 3089 w 16095"/>
                <a:gd name="T63" fmla="*/ 14299 h 15059"/>
                <a:gd name="T64" fmla="*/ 3034 w 16095"/>
                <a:gd name="T65" fmla="*/ 14431 h 15059"/>
                <a:gd name="T66" fmla="*/ 3019 w 16095"/>
                <a:gd name="T67" fmla="*/ 14583 h 15059"/>
                <a:gd name="T68" fmla="*/ 3057 w 16095"/>
                <a:gd name="T69" fmla="*/ 14753 h 15059"/>
                <a:gd name="T70" fmla="*/ 3149 w 16095"/>
                <a:gd name="T71" fmla="*/ 14894 h 15059"/>
                <a:gd name="T72" fmla="*/ 3280 w 16095"/>
                <a:gd name="T73" fmla="*/ 14999 h 15059"/>
                <a:gd name="T74" fmla="*/ 3444 w 16095"/>
                <a:gd name="T75" fmla="*/ 15053 h 15059"/>
                <a:gd name="T76" fmla="*/ 12651 w 16095"/>
                <a:gd name="T77" fmla="*/ 15053 h 15059"/>
                <a:gd name="T78" fmla="*/ 12814 w 16095"/>
                <a:gd name="T79" fmla="*/ 14999 h 15059"/>
                <a:gd name="T80" fmla="*/ 12946 w 16095"/>
                <a:gd name="T81" fmla="*/ 14894 h 15059"/>
                <a:gd name="T82" fmla="*/ 13038 w 16095"/>
                <a:gd name="T83" fmla="*/ 14753 h 15059"/>
                <a:gd name="T84" fmla="*/ 13076 w 16095"/>
                <a:gd name="T85" fmla="*/ 14583 h 15059"/>
                <a:gd name="T86" fmla="*/ 13061 w 16095"/>
                <a:gd name="T87" fmla="*/ 14431 h 15059"/>
                <a:gd name="T88" fmla="*/ 13006 w 16095"/>
                <a:gd name="T89" fmla="*/ 14299 h 15059"/>
                <a:gd name="T90" fmla="*/ 12915 w 16095"/>
                <a:gd name="T91" fmla="*/ 14188 h 15059"/>
                <a:gd name="T92" fmla="*/ 12796 w 16095"/>
                <a:gd name="T93" fmla="*/ 14106 h 15059"/>
                <a:gd name="T94" fmla="*/ 9556 w 16095"/>
                <a:gd name="T95" fmla="*/ 13053 h 15059"/>
                <a:gd name="T96" fmla="*/ 15039 w 16095"/>
                <a:gd name="T97" fmla="*/ 12984 h 15059"/>
                <a:gd name="T98" fmla="*/ 15491 w 16095"/>
                <a:gd name="T99" fmla="*/ 12752 h 15059"/>
                <a:gd name="T100" fmla="*/ 15838 w 16095"/>
                <a:gd name="T101" fmla="*/ 12387 h 15059"/>
                <a:gd name="T102" fmla="*/ 16048 w 16095"/>
                <a:gd name="T103" fmla="*/ 11922 h 15059"/>
                <a:gd name="T104" fmla="*/ 16093 w 16095"/>
                <a:gd name="T105" fmla="*/ 1429 h 15059"/>
                <a:gd name="T106" fmla="*/ 15976 w 16095"/>
                <a:gd name="T107" fmla="*/ 920 h 15059"/>
                <a:gd name="T108" fmla="*/ 15703 w 16095"/>
                <a:gd name="T109" fmla="*/ 493 h 15059"/>
                <a:gd name="T110" fmla="*/ 15305 w 16095"/>
                <a:gd name="T111" fmla="*/ 182 h 15059"/>
                <a:gd name="T112" fmla="*/ 14815 w 16095"/>
                <a:gd name="T113" fmla="*/ 17 h 15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6095" h="15059">
                  <a:moveTo>
                    <a:pt x="15089" y="11547"/>
                  </a:moveTo>
                  <a:lnTo>
                    <a:pt x="15088" y="11573"/>
                  </a:lnTo>
                  <a:lnTo>
                    <a:pt x="15086" y="11598"/>
                  </a:lnTo>
                  <a:lnTo>
                    <a:pt x="15083" y="11623"/>
                  </a:lnTo>
                  <a:lnTo>
                    <a:pt x="15079" y="11648"/>
                  </a:lnTo>
                  <a:lnTo>
                    <a:pt x="15073" y="11672"/>
                  </a:lnTo>
                  <a:lnTo>
                    <a:pt x="15066" y="11696"/>
                  </a:lnTo>
                  <a:lnTo>
                    <a:pt x="15059" y="11719"/>
                  </a:lnTo>
                  <a:lnTo>
                    <a:pt x="15050" y="11743"/>
                  </a:lnTo>
                  <a:lnTo>
                    <a:pt x="15040" y="11765"/>
                  </a:lnTo>
                  <a:lnTo>
                    <a:pt x="15029" y="11786"/>
                  </a:lnTo>
                  <a:lnTo>
                    <a:pt x="15016" y="11807"/>
                  </a:lnTo>
                  <a:lnTo>
                    <a:pt x="15003" y="11828"/>
                  </a:lnTo>
                  <a:lnTo>
                    <a:pt x="14988" y="11847"/>
                  </a:lnTo>
                  <a:lnTo>
                    <a:pt x="14974" y="11866"/>
                  </a:lnTo>
                  <a:lnTo>
                    <a:pt x="14958" y="11884"/>
                  </a:lnTo>
                  <a:lnTo>
                    <a:pt x="14941" y="11902"/>
                  </a:lnTo>
                  <a:lnTo>
                    <a:pt x="14924" y="11918"/>
                  </a:lnTo>
                  <a:lnTo>
                    <a:pt x="14906" y="11934"/>
                  </a:lnTo>
                  <a:lnTo>
                    <a:pt x="14887" y="11949"/>
                  </a:lnTo>
                  <a:lnTo>
                    <a:pt x="14867" y="11963"/>
                  </a:lnTo>
                  <a:lnTo>
                    <a:pt x="14847" y="11977"/>
                  </a:lnTo>
                  <a:lnTo>
                    <a:pt x="14826" y="11989"/>
                  </a:lnTo>
                  <a:lnTo>
                    <a:pt x="14803" y="12000"/>
                  </a:lnTo>
                  <a:lnTo>
                    <a:pt x="14781" y="12010"/>
                  </a:lnTo>
                  <a:lnTo>
                    <a:pt x="14759" y="12019"/>
                  </a:lnTo>
                  <a:lnTo>
                    <a:pt x="14735" y="12027"/>
                  </a:lnTo>
                  <a:lnTo>
                    <a:pt x="14712" y="12033"/>
                  </a:lnTo>
                  <a:lnTo>
                    <a:pt x="14687" y="12039"/>
                  </a:lnTo>
                  <a:lnTo>
                    <a:pt x="14663" y="12043"/>
                  </a:lnTo>
                  <a:lnTo>
                    <a:pt x="14637" y="12047"/>
                  </a:lnTo>
                  <a:lnTo>
                    <a:pt x="14612" y="12048"/>
                  </a:lnTo>
                  <a:lnTo>
                    <a:pt x="14586" y="12049"/>
                  </a:lnTo>
                  <a:lnTo>
                    <a:pt x="10059" y="12049"/>
                  </a:lnTo>
                  <a:lnTo>
                    <a:pt x="6036" y="12049"/>
                  </a:lnTo>
                  <a:lnTo>
                    <a:pt x="1509" y="12049"/>
                  </a:lnTo>
                  <a:lnTo>
                    <a:pt x="1483" y="12048"/>
                  </a:lnTo>
                  <a:lnTo>
                    <a:pt x="1458" y="12047"/>
                  </a:lnTo>
                  <a:lnTo>
                    <a:pt x="1432" y="12043"/>
                  </a:lnTo>
                  <a:lnTo>
                    <a:pt x="1407" y="12039"/>
                  </a:lnTo>
                  <a:lnTo>
                    <a:pt x="1383" y="12033"/>
                  </a:lnTo>
                  <a:lnTo>
                    <a:pt x="1359" y="12027"/>
                  </a:lnTo>
                  <a:lnTo>
                    <a:pt x="1336" y="12019"/>
                  </a:lnTo>
                  <a:lnTo>
                    <a:pt x="1313" y="12010"/>
                  </a:lnTo>
                  <a:lnTo>
                    <a:pt x="1291" y="12000"/>
                  </a:lnTo>
                  <a:lnTo>
                    <a:pt x="1268" y="11989"/>
                  </a:lnTo>
                  <a:lnTo>
                    <a:pt x="1248" y="11977"/>
                  </a:lnTo>
                  <a:lnTo>
                    <a:pt x="1227" y="11963"/>
                  </a:lnTo>
                  <a:lnTo>
                    <a:pt x="1208" y="11949"/>
                  </a:lnTo>
                  <a:lnTo>
                    <a:pt x="1189" y="11934"/>
                  </a:lnTo>
                  <a:lnTo>
                    <a:pt x="1171" y="11918"/>
                  </a:lnTo>
                  <a:lnTo>
                    <a:pt x="1153" y="11902"/>
                  </a:lnTo>
                  <a:lnTo>
                    <a:pt x="1137" y="11884"/>
                  </a:lnTo>
                  <a:lnTo>
                    <a:pt x="1121" y="11866"/>
                  </a:lnTo>
                  <a:lnTo>
                    <a:pt x="1106" y="11847"/>
                  </a:lnTo>
                  <a:lnTo>
                    <a:pt x="1091" y="11828"/>
                  </a:lnTo>
                  <a:lnTo>
                    <a:pt x="1078" y="11807"/>
                  </a:lnTo>
                  <a:lnTo>
                    <a:pt x="1066" y="11786"/>
                  </a:lnTo>
                  <a:lnTo>
                    <a:pt x="1055" y="11765"/>
                  </a:lnTo>
                  <a:lnTo>
                    <a:pt x="1045" y="11743"/>
                  </a:lnTo>
                  <a:lnTo>
                    <a:pt x="1036" y="11719"/>
                  </a:lnTo>
                  <a:lnTo>
                    <a:pt x="1028" y="11696"/>
                  </a:lnTo>
                  <a:lnTo>
                    <a:pt x="1022" y="11672"/>
                  </a:lnTo>
                  <a:lnTo>
                    <a:pt x="1016" y="11648"/>
                  </a:lnTo>
                  <a:lnTo>
                    <a:pt x="1012" y="11623"/>
                  </a:lnTo>
                  <a:lnTo>
                    <a:pt x="1009" y="11598"/>
                  </a:lnTo>
                  <a:lnTo>
                    <a:pt x="1007" y="11573"/>
                  </a:lnTo>
                  <a:lnTo>
                    <a:pt x="1006" y="11547"/>
                  </a:lnTo>
                  <a:lnTo>
                    <a:pt x="1006" y="1506"/>
                  </a:lnTo>
                  <a:lnTo>
                    <a:pt x="1007" y="1480"/>
                  </a:lnTo>
                  <a:lnTo>
                    <a:pt x="1009" y="1455"/>
                  </a:lnTo>
                  <a:lnTo>
                    <a:pt x="1012" y="1430"/>
                  </a:lnTo>
                  <a:lnTo>
                    <a:pt x="1016" y="1405"/>
                  </a:lnTo>
                  <a:lnTo>
                    <a:pt x="1022" y="1381"/>
                  </a:lnTo>
                  <a:lnTo>
                    <a:pt x="1028" y="1356"/>
                  </a:lnTo>
                  <a:lnTo>
                    <a:pt x="1036" y="1333"/>
                  </a:lnTo>
                  <a:lnTo>
                    <a:pt x="1045" y="1310"/>
                  </a:lnTo>
                  <a:lnTo>
                    <a:pt x="1055" y="1288"/>
                  </a:lnTo>
                  <a:lnTo>
                    <a:pt x="1066" y="1267"/>
                  </a:lnTo>
                  <a:lnTo>
                    <a:pt x="1078" y="1246"/>
                  </a:lnTo>
                  <a:lnTo>
                    <a:pt x="1091" y="1225"/>
                  </a:lnTo>
                  <a:lnTo>
                    <a:pt x="1106" y="1206"/>
                  </a:lnTo>
                  <a:lnTo>
                    <a:pt x="1121" y="1187"/>
                  </a:lnTo>
                  <a:lnTo>
                    <a:pt x="1137" y="1169"/>
                  </a:lnTo>
                  <a:lnTo>
                    <a:pt x="1153" y="1151"/>
                  </a:lnTo>
                  <a:lnTo>
                    <a:pt x="1171" y="1135"/>
                  </a:lnTo>
                  <a:lnTo>
                    <a:pt x="1189" y="1119"/>
                  </a:lnTo>
                  <a:lnTo>
                    <a:pt x="1208" y="1103"/>
                  </a:lnTo>
                  <a:lnTo>
                    <a:pt x="1227" y="1090"/>
                  </a:lnTo>
                  <a:lnTo>
                    <a:pt x="1248" y="1077"/>
                  </a:lnTo>
                  <a:lnTo>
                    <a:pt x="1268" y="1064"/>
                  </a:lnTo>
                  <a:lnTo>
                    <a:pt x="1291" y="1053"/>
                  </a:lnTo>
                  <a:lnTo>
                    <a:pt x="1313" y="1043"/>
                  </a:lnTo>
                  <a:lnTo>
                    <a:pt x="1336" y="1034"/>
                  </a:lnTo>
                  <a:lnTo>
                    <a:pt x="1359" y="1027"/>
                  </a:lnTo>
                  <a:lnTo>
                    <a:pt x="1383" y="1020"/>
                  </a:lnTo>
                  <a:lnTo>
                    <a:pt x="1407" y="1014"/>
                  </a:lnTo>
                  <a:lnTo>
                    <a:pt x="1432" y="1010"/>
                  </a:lnTo>
                  <a:lnTo>
                    <a:pt x="1458" y="1007"/>
                  </a:lnTo>
                  <a:lnTo>
                    <a:pt x="1483" y="1005"/>
                  </a:lnTo>
                  <a:lnTo>
                    <a:pt x="1509" y="1004"/>
                  </a:lnTo>
                  <a:lnTo>
                    <a:pt x="14586" y="1004"/>
                  </a:lnTo>
                  <a:lnTo>
                    <a:pt x="14612" y="1005"/>
                  </a:lnTo>
                  <a:lnTo>
                    <a:pt x="14637" y="1007"/>
                  </a:lnTo>
                  <a:lnTo>
                    <a:pt x="14663" y="1010"/>
                  </a:lnTo>
                  <a:lnTo>
                    <a:pt x="14687" y="1014"/>
                  </a:lnTo>
                  <a:lnTo>
                    <a:pt x="14712" y="1020"/>
                  </a:lnTo>
                  <a:lnTo>
                    <a:pt x="14735" y="1027"/>
                  </a:lnTo>
                  <a:lnTo>
                    <a:pt x="14759" y="1034"/>
                  </a:lnTo>
                  <a:lnTo>
                    <a:pt x="14781" y="1043"/>
                  </a:lnTo>
                  <a:lnTo>
                    <a:pt x="14803" y="1053"/>
                  </a:lnTo>
                  <a:lnTo>
                    <a:pt x="14826" y="1064"/>
                  </a:lnTo>
                  <a:lnTo>
                    <a:pt x="14847" y="1077"/>
                  </a:lnTo>
                  <a:lnTo>
                    <a:pt x="14867" y="1090"/>
                  </a:lnTo>
                  <a:lnTo>
                    <a:pt x="14887" y="1103"/>
                  </a:lnTo>
                  <a:lnTo>
                    <a:pt x="14906" y="1119"/>
                  </a:lnTo>
                  <a:lnTo>
                    <a:pt x="14924" y="1135"/>
                  </a:lnTo>
                  <a:lnTo>
                    <a:pt x="14941" y="1151"/>
                  </a:lnTo>
                  <a:lnTo>
                    <a:pt x="14958" y="1169"/>
                  </a:lnTo>
                  <a:lnTo>
                    <a:pt x="14974" y="1187"/>
                  </a:lnTo>
                  <a:lnTo>
                    <a:pt x="14988" y="1206"/>
                  </a:lnTo>
                  <a:lnTo>
                    <a:pt x="15003" y="1225"/>
                  </a:lnTo>
                  <a:lnTo>
                    <a:pt x="15016" y="1246"/>
                  </a:lnTo>
                  <a:lnTo>
                    <a:pt x="15029" y="1267"/>
                  </a:lnTo>
                  <a:lnTo>
                    <a:pt x="15040" y="1288"/>
                  </a:lnTo>
                  <a:lnTo>
                    <a:pt x="15050" y="1310"/>
                  </a:lnTo>
                  <a:lnTo>
                    <a:pt x="15059" y="1333"/>
                  </a:lnTo>
                  <a:lnTo>
                    <a:pt x="15066" y="1356"/>
                  </a:lnTo>
                  <a:lnTo>
                    <a:pt x="15073" y="1381"/>
                  </a:lnTo>
                  <a:lnTo>
                    <a:pt x="15079" y="1405"/>
                  </a:lnTo>
                  <a:lnTo>
                    <a:pt x="15083" y="1430"/>
                  </a:lnTo>
                  <a:lnTo>
                    <a:pt x="15086" y="1455"/>
                  </a:lnTo>
                  <a:lnTo>
                    <a:pt x="15088" y="1480"/>
                  </a:lnTo>
                  <a:lnTo>
                    <a:pt x="15089" y="1506"/>
                  </a:lnTo>
                  <a:lnTo>
                    <a:pt x="15089" y="11547"/>
                  </a:lnTo>
                  <a:close/>
                  <a:moveTo>
                    <a:pt x="14586" y="0"/>
                  </a:moveTo>
                  <a:lnTo>
                    <a:pt x="1509" y="0"/>
                  </a:lnTo>
                  <a:lnTo>
                    <a:pt x="1431" y="2"/>
                  </a:lnTo>
                  <a:lnTo>
                    <a:pt x="1354" y="8"/>
                  </a:lnTo>
                  <a:lnTo>
                    <a:pt x="1279" y="17"/>
                  </a:lnTo>
                  <a:lnTo>
                    <a:pt x="1204" y="30"/>
                  </a:lnTo>
                  <a:lnTo>
                    <a:pt x="1132" y="47"/>
                  </a:lnTo>
                  <a:lnTo>
                    <a:pt x="1060" y="67"/>
                  </a:lnTo>
                  <a:lnTo>
                    <a:pt x="990" y="91"/>
                  </a:lnTo>
                  <a:lnTo>
                    <a:pt x="921" y="118"/>
                  </a:lnTo>
                  <a:lnTo>
                    <a:pt x="854" y="149"/>
                  </a:lnTo>
                  <a:lnTo>
                    <a:pt x="790" y="182"/>
                  </a:lnTo>
                  <a:lnTo>
                    <a:pt x="726" y="218"/>
                  </a:lnTo>
                  <a:lnTo>
                    <a:pt x="665" y="257"/>
                  </a:lnTo>
                  <a:lnTo>
                    <a:pt x="606" y="299"/>
                  </a:lnTo>
                  <a:lnTo>
                    <a:pt x="549" y="344"/>
                  </a:lnTo>
                  <a:lnTo>
                    <a:pt x="494" y="392"/>
                  </a:lnTo>
                  <a:lnTo>
                    <a:pt x="442" y="441"/>
                  </a:lnTo>
                  <a:lnTo>
                    <a:pt x="391" y="493"/>
                  </a:lnTo>
                  <a:lnTo>
                    <a:pt x="344" y="548"/>
                  </a:lnTo>
                  <a:lnTo>
                    <a:pt x="300" y="605"/>
                  </a:lnTo>
                  <a:lnTo>
                    <a:pt x="258" y="664"/>
                  </a:lnTo>
                  <a:lnTo>
                    <a:pt x="218" y="725"/>
                  </a:lnTo>
                  <a:lnTo>
                    <a:pt x="182" y="788"/>
                  </a:lnTo>
                  <a:lnTo>
                    <a:pt x="149" y="853"/>
                  </a:lnTo>
                  <a:lnTo>
                    <a:pt x="119" y="920"/>
                  </a:lnTo>
                  <a:lnTo>
                    <a:pt x="92" y="988"/>
                  </a:lnTo>
                  <a:lnTo>
                    <a:pt x="67" y="1058"/>
                  </a:lnTo>
                  <a:lnTo>
                    <a:pt x="47" y="1130"/>
                  </a:lnTo>
                  <a:lnTo>
                    <a:pt x="30" y="1203"/>
                  </a:lnTo>
                  <a:lnTo>
                    <a:pt x="17" y="1277"/>
                  </a:lnTo>
                  <a:lnTo>
                    <a:pt x="8" y="1352"/>
                  </a:lnTo>
                  <a:lnTo>
                    <a:pt x="2" y="1429"/>
                  </a:lnTo>
                  <a:lnTo>
                    <a:pt x="0" y="1506"/>
                  </a:lnTo>
                  <a:lnTo>
                    <a:pt x="0" y="11547"/>
                  </a:lnTo>
                  <a:lnTo>
                    <a:pt x="2" y="11624"/>
                  </a:lnTo>
                  <a:lnTo>
                    <a:pt x="8" y="11700"/>
                  </a:lnTo>
                  <a:lnTo>
                    <a:pt x="17" y="11776"/>
                  </a:lnTo>
                  <a:lnTo>
                    <a:pt x="30" y="11850"/>
                  </a:lnTo>
                  <a:lnTo>
                    <a:pt x="47" y="11922"/>
                  </a:lnTo>
                  <a:lnTo>
                    <a:pt x="67" y="11994"/>
                  </a:lnTo>
                  <a:lnTo>
                    <a:pt x="92" y="12064"/>
                  </a:lnTo>
                  <a:lnTo>
                    <a:pt x="118" y="12132"/>
                  </a:lnTo>
                  <a:lnTo>
                    <a:pt x="148" y="12198"/>
                  </a:lnTo>
                  <a:lnTo>
                    <a:pt x="181" y="12264"/>
                  </a:lnTo>
                  <a:lnTo>
                    <a:pt x="217" y="12326"/>
                  </a:lnTo>
                  <a:lnTo>
                    <a:pt x="257" y="12387"/>
                  </a:lnTo>
                  <a:lnTo>
                    <a:pt x="299" y="12446"/>
                  </a:lnTo>
                  <a:lnTo>
                    <a:pt x="343" y="12504"/>
                  </a:lnTo>
                  <a:lnTo>
                    <a:pt x="390" y="12558"/>
                  </a:lnTo>
                  <a:lnTo>
                    <a:pt x="441" y="12610"/>
                  </a:lnTo>
                  <a:lnTo>
                    <a:pt x="493" y="12660"/>
                  </a:lnTo>
                  <a:lnTo>
                    <a:pt x="547" y="12707"/>
                  </a:lnTo>
                  <a:lnTo>
                    <a:pt x="604" y="12752"/>
                  </a:lnTo>
                  <a:lnTo>
                    <a:pt x="663" y="12794"/>
                  </a:lnTo>
                  <a:lnTo>
                    <a:pt x="724" y="12833"/>
                  </a:lnTo>
                  <a:lnTo>
                    <a:pt x="787" y="12869"/>
                  </a:lnTo>
                  <a:lnTo>
                    <a:pt x="852" y="12902"/>
                  </a:lnTo>
                  <a:lnTo>
                    <a:pt x="918" y="12933"/>
                  </a:lnTo>
                  <a:lnTo>
                    <a:pt x="987" y="12959"/>
                  </a:lnTo>
                  <a:lnTo>
                    <a:pt x="1056" y="12984"/>
                  </a:lnTo>
                  <a:lnTo>
                    <a:pt x="1128" y="13004"/>
                  </a:lnTo>
                  <a:lnTo>
                    <a:pt x="1201" y="13021"/>
                  </a:lnTo>
                  <a:lnTo>
                    <a:pt x="1275" y="13035"/>
                  </a:lnTo>
                  <a:lnTo>
                    <a:pt x="1350" y="13044"/>
                  </a:lnTo>
                  <a:lnTo>
                    <a:pt x="1426" y="13050"/>
                  </a:lnTo>
                  <a:lnTo>
                    <a:pt x="1504" y="13053"/>
                  </a:lnTo>
                  <a:lnTo>
                    <a:pt x="6539" y="13053"/>
                  </a:lnTo>
                  <a:lnTo>
                    <a:pt x="6539" y="13663"/>
                  </a:lnTo>
                  <a:lnTo>
                    <a:pt x="3399" y="14070"/>
                  </a:lnTo>
                  <a:lnTo>
                    <a:pt x="3378" y="14076"/>
                  </a:lnTo>
                  <a:lnTo>
                    <a:pt x="3358" y="14082"/>
                  </a:lnTo>
                  <a:lnTo>
                    <a:pt x="3338" y="14090"/>
                  </a:lnTo>
                  <a:lnTo>
                    <a:pt x="3319" y="14098"/>
                  </a:lnTo>
                  <a:lnTo>
                    <a:pt x="3299" y="14106"/>
                  </a:lnTo>
                  <a:lnTo>
                    <a:pt x="3280" y="14116"/>
                  </a:lnTo>
                  <a:lnTo>
                    <a:pt x="3262" y="14126"/>
                  </a:lnTo>
                  <a:lnTo>
                    <a:pt x="3245" y="14137"/>
                  </a:lnTo>
                  <a:lnTo>
                    <a:pt x="3228" y="14149"/>
                  </a:lnTo>
                  <a:lnTo>
                    <a:pt x="3211" y="14161"/>
                  </a:lnTo>
                  <a:lnTo>
                    <a:pt x="3196" y="14174"/>
                  </a:lnTo>
                  <a:lnTo>
                    <a:pt x="3180" y="14188"/>
                  </a:lnTo>
                  <a:lnTo>
                    <a:pt x="3166" y="14203"/>
                  </a:lnTo>
                  <a:lnTo>
                    <a:pt x="3151" y="14217"/>
                  </a:lnTo>
                  <a:lnTo>
                    <a:pt x="3138" y="14233"/>
                  </a:lnTo>
                  <a:lnTo>
                    <a:pt x="3124" y="14249"/>
                  </a:lnTo>
                  <a:lnTo>
                    <a:pt x="3112" y="14265"/>
                  </a:lnTo>
                  <a:lnTo>
                    <a:pt x="3100" y="14282"/>
                  </a:lnTo>
                  <a:lnTo>
                    <a:pt x="3089" y="14299"/>
                  </a:lnTo>
                  <a:lnTo>
                    <a:pt x="3079" y="14316"/>
                  </a:lnTo>
                  <a:lnTo>
                    <a:pt x="3070" y="14335"/>
                  </a:lnTo>
                  <a:lnTo>
                    <a:pt x="3061" y="14353"/>
                  </a:lnTo>
                  <a:lnTo>
                    <a:pt x="3053" y="14372"/>
                  </a:lnTo>
                  <a:lnTo>
                    <a:pt x="3046" y="14391"/>
                  </a:lnTo>
                  <a:lnTo>
                    <a:pt x="3039" y="14411"/>
                  </a:lnTo>
                  <a:lnTo>
                    <a:pt x="3034" y="14431"/>
                  </a:lnTo>
                  <a:lnTo>
                    <a:pt x="3029" y="14452"/>
                  </a:lnTo>
                  <a:lnTo>
                    <a:pt x="3025" y="14473"/>
                  </a:lnTo>
                  <a:lnTo>
                    <a:pt x="3022" y="14493"/>
                  </a:lnTo>
                  <a:lnTo>
                    <a:pt x="3020" y="14514"/>
                  </a:lnTo>
                  <a:lnTo>
                    <a:pt x="3018" y="14536"/>
                  </a:lnTo>
                  <a:lnTo>
                    <a:pt x="3018" y="14557"/>
                  </a:lnTo>
                  <a:lnTo>
                    <a:pt x="3019" y="14583"/>
                  </a:lnTo>
                  <a:lnTo>
                    <a:pt x="3020" y="14608"/>
                  </a:lnTo>
                  <a:lnTo>
                    <a:pt x="3024" y="14633"/>
                  </a:lnTo>
                  <a:lnTo>
                    <a:pt x="3028" y="14658"/>
                  </a:lnTo>
                  <a:lnTo>
                    <a:pt x="3034" y="14682"/>
                  </a:lnTo>
                  <a:lnTo>
                    <a:pt x="3040" y="14707"/>
                  </a:lnTo>
                  <a:lnTo>
                    <a:pt x="3048" y="14730"/>
                  </a:lnTo>
                  <a:lnTo>
                    <a:pt x="3057" y="14753"/>
                  </a:lnTo>
                  <a:lnTo>
                    <a:pt x="3067" y="14775"/>
                  </a:lnTo>
                  <a:lnTo>
                    <a:pt x="3078" y="14797"/>
                  </a:lnTo>
                  <a:lnTo>
                    <a:pt x="3090" y="14818"/>
                  </a:lnTo>
                  <a:lnTo>
                    <a:pt x="3103" y="14838"/>
                  </a:lnTo>
                  <a:lnTo>
                    <a:pt x="3117" y="14857"/>
                  </a:lnTo>
                  <a:lnTo>
                    <a:pt x="3132" y="14876"/>
                  </a:lnTo>
                  <a:lnTo>
                    <a:pt x="3149" y="14894"/>
                  </a:lnTo>
                  <a:lnTo>
                    <a:pt x="3165" y="14912"/>
                  </a:lnTo>
                  <a:lnTo>
                    <a:pt x="3183" y="14928"/>
                  </a:lnTo>
                  <a:lnTo>
                    <a:pt x="3201" y="14945"/>
                  </a:lnTo>
                  <a:lnTo>
                    <a:pt x="3220" y="14960"/>
                  </a:lnTo>
                  <a:lnTo>
                    <a:pt x="3239" y="14974"/>
                  </a:lnTo>
                  <a:lnTo>
                    <a:pt x="3260" y="14987"/>
                  </a:lnTo>
                  <a:lnTo>
                    <a:pt x="3280" y="14999"/>
                  </a:lnTo>
                  <a:lnTo>
                    <a:pt x="3302" y="15010"/>
                  </a:lnTo>
                  <a:lnTo>
                    <a:pt x="3325" y="15020"/>
                  </a:lnTo>
                  <a:lnTo>
                    <a:pt x="3348" y="15029"/>
                  </a:lnTo>
                  <a:lnTo>
                    <a:pt x="3371" y="15037"/>
                  </a:lnTo>
                  <a:lnTo>
                    <a:pt x="3395" y="15043"/>
                  </a:lnTo>
                  <a:lnTo>
                    <a:pt x="3419" y="15049"/>
                  </a:lnTo>
                  <a:lnTo>
                    <a:pt x="3444" y="15053"/>
                  </a:lnTo>
                  <a:lnTo>
                    <a:pt x="3469" y="15056"/>
                  </a:lnTo>
                  <a:lnTo>
                    <a:pt x="3495" y="15058"/>
                  </a:lnTo>
                  <a:lnTo>
                    <a:pt x="3521" y="15059"/>
                  </a:lnTo>
                  <a:lnTo>
                    <a:pt x="12574" y="15059"/>
                  </a:lnTo>
                  <a:lnTo>
                    <a:pt x="12600" y="15058"/>
                  </a:lnTo>
                  <a:lnTo>
                    <a:pt x="12626" y="15056"/>
                  </a:lnTo>
                  <a:lnTo>
                    <a:pt x="12651" y="15053"/>
                  </a:lnTo>
                  <a:lnTo>
                    <a:pt x="12676" y="15049"/>
                  </a:lnTo>
                  <a:lnTo>
                    <a:pt x="12700" y="15043"/>
                  </a:lnTo>
                  <a:lnTo>
                    <a:pt x="12724" y="15037"/>
                  </a:lnTo>
                  <a:lnTo>
                    <a:pt x="12747" y="15029"/>
                  </a:lnTo>
                  <a:lnTo>
                    <a:pt x="12770" y="15020"/>
                  </a:lnTo>
                  <a:lnTo>
                    <a:pt x="12793" y="15010"/>
                  </a:lnTo>
                  <a:lnTo>
                    <a:pt x="12814" y="14999"/>
                  </a:lnTo>
                  <a:lnTo>
                    <a:pt x="12835" y="14987"/>
                  </a:lnTo>
                  <a:lnTo>
                    <a:pt x="12856" y="14974"/>
                  </a:lnTo>
                  <a:lnTo>
                    <a:pt x="12875" y="14960"/>
                  </a:lnTo>
                  <a:lnTo>
                    <a:pt x="12894" y="14945"/>
                  </a:lnTo>
                  <a:lnTo>
                    <a:pt x="12912" y="14928"/>
                  </a:lnTo>
                  <a:lnTo>
                    <a:pt x="12930" y="14912"/>
                  </a:lnTo>
                  <a:lnTo>
                    <a:pt x="12946" y="14894"/>
                  </a:lnTo>
                  <a:lnTo>
                    <a:pt x="12963" y="14876"/>
                  </a:lnTo>
                  <a:lnTo>
                    <a:pt x="12978" y="14857"/>
                  </a:lnTo>
                  <a:lnTo>
                    <a:pt x="12992" y="14838"/>
                  </a:lnTo>
                  <a:lnTo>
                    <a:pt x="13005" y="14818"/>
                  </a:lnTo>
                  <a:lnTo>
                    <a:pt x="13017" y="14797"/>
                  </a:lnTo>
                  <a:lnTo>
                    <a:pt x="13028" y="14775"/>
                  </a:lnTo>
                  <a:lnTo>
                    <a:pt x="13038" y="14753"/>
                  </a:lnTo>
                  <a:lnTo>
                    <a:pt x="13047" y="14730"/>
                  </a:lnTo>
                  <a:lnTo>
                    <a:pt x="13055" y="14707"/>
                  </a:lnTo>
                  <a:lnTo>
                    <a:pt x="13061" y="14682"/>
                  </a:lnTo>
                  <a:lnTo>
                    <a:pt x="13067" y="14658"/>
                  </a:lnTo>
                  <a:lnTo>
                    <a:pt x="13071" y="14633"/>
                  </a:lnTo>
                  <a:lnTo>
                    <a:pt x="13074" y="14608"/>
                  </a:lnTo>
                  <a:lnTo>
                    <a:pt x="13076" y="14583"/>
                  </a:lnTo>
                  <a:lnTo>
                    <a:pt x="13077" y="14557"/>
                  </a:lnTo>
                  <a:lnTo>
                    <a:pt x="13077" y="14536"/>
                  </a:lnTo>
                  <a:lnTo>
                    <a:pt x="13075" y="14514"/>
                  </a:lnTo>
                  <a:lnTo>
                    <a:pt x="13073" y="14493"/>
                  </a:lnTo>
                  <a:lnTo>
                    <a:pt x="13070" y="14473"/>
                  </a:lnTo>
                  <a:lnTo>
                    <a:pt x="13066" y="14452"/>
                  </a:lnTo>
                  <a:lnTo>
                    <a:pt x="13061" y="14431"/>
                  </a:lnTo>
                  <a:lnTo>
                    <a:pt x="13056" y="14411"/>
                  </a:lnTo>
                  <a:lnTo>
                    <a:pt x="13049" y="14391"/>
                  </a:lnTo>
                  <a:lnTo>
                    <a:pt x="13042" y="14372"/>
                  </a:lnTo>
                  <a:lnTo>
                    <a:pt x="13034" y="14353"/>
                  </a:lnTo>
                  <a:lnTo>
                    <a:pt x="13025" y="14335"/>
                  </a:lnTo>
                  <a:lnTo>
                    <a:pt x="13016" y="14316"/>
                  </a:lnTo>
                  <a:lnTo>
                    <a:pt x="13006" y="14299"/>
                  </a:lnTo>
                  <a:lnTo>
                    <a:pt x="12995" y="14282"/>
                  </a:lnTo>
                  <a:lnTo>
                    <a:pt x="12983" y="14265"/>
                  </a:lnTo>
                  <a:lnTo>
                    <a:pt x="12971" y="14249"/>
                  </a:lnTo>
                  <a:lnTo>
                    <a:pt x="12957" y="14233"/>
                  </a:lnTo>
                  <a:lnTo>
                    <a:pt x="12944" y="14217"/>
                  </a:lnTo>
                  <a:lnTo>
                    <a:pt x="12930" y="14203"/>
                  </a:lnTo>
                  <a:lnTo>
                    <a:pt x="12915" y="14188"/>
                  </a:lnTo>
                  <a:lnTo>
                    <a:pt x="12900" y="14174"/>
                  </a:lnTo>
                  <a:lnTo>
                    <a:pt x="12884" y="14161"/>
                  </a:lnTo>
                  <a:lnTo>
                    <a:pt x="12867" y="14149"/>
                  </a:lnTo>
                  <a:lnTo>
                    <a:pt x="12850" y="14137"/>
                  </a:lnTo>
                  <a:lnTo>
                    <a:pt x="12833" y="14126"/>
                  </a:lnTo>
                  <a:lnTo>
                    <a:pt x="12815" y="14116"/>
                  </a:lnTo>
                  <a:lnTo>
                    <a:pt x="12796" y="14106"/>
                  </a:lnTo>
                  <a:lnTo>
                    <a:pt x="12776" y="14098"/>
                  </a:lnTo>
                  <a:lnTo>
                    <a:pt x="12757" y="14090"/>
                  </a:lnTo>
                  <a:lnTo>
                    <a:pt x="12737" y="14082"/>
                  </a:lnTo>
                  <a:lnTo>
                    <a:pt x="12717" y="14076"/>
                  </a:lnTo>
                  <a:lnTo>
                    <a:pt x="12696" y="14070"/>
                  </a:lnTo>
                  <a:lnTo>
                    <a:pt x="9556" y="13663"/>
                  </a:lnTo>
                  <a:lnTo>
                    <a:pt x="9556" y="13053"/>
                  </a:lnTo>
                  <a:lnTo>
                    <a:pt x="14591" y="13053"/>
                  </a:lnTo>
                  <a:lnTo>
                    <a:pt x="14669" y="13050"/>
                  </a:lnTo>
                  <a:lnTo>
                    <a:pt x="14745" y="13044"/>
                  </a:lnTo>
                  <a:lnTo>
                    <a:pt x="14820" y="13035"/>
                  </a:lnTo>
                  <a:lnTo>
                    <a:pt x="14894" y="13021"/>
                  </a:lnTo>
                  <a:lnTo>
                    <a:pt x="14967" y="13004"/>
                  </a:lnTo>
                  <a:lnTo>
                    <a:pt x="15039" y="12984"/>
                  </a:lnTo>
                  <a:lnTo>
                    <a:pt x="15108" y="12959"/>
                  </a:lnTo>
                  <a:lnTo>
                    <a:pt x="15177" y="12933"/>
                  </a:lnTo>
                  <a:lnTo>
                    <a:pt x="15243" y="12902"/>
                  </a:lnTo>
                  <a:lnTo>
                    <a:pt x="15308" y="12869"/>
                  </a:lnTo>
                  <a:lnTo>
                    <a:pt x="15371" y="12833"/>
                  </a:lnTo>
                  <a:lnTo>
                    <a:pt x="15432" y="12794"/>
                  </a:lnTo>
                  <a:lnTo>
                    <a:pt x="15491" y="12752"/>
                  </a:lnTo>
                  <a:lnTo>
                    <a:pt x="15548" y="12707"/>
                  </a:lnTo>
                  <a:lnTo>
                    <a:pt x="15602" y="12660"/>
                  </a:lnTo>
                  <a:lnTo>
                    <a:pt x="15654" y="12610"/>
                  </a:lnTo>
                  <a:lnTo>
                    <a:pt x="15705" y="12558"/>
                  </a:lnTo>
                  <a:lnTo>
                    <a:pt x="15752" y="12504"/>
                  </a:lnTo>
                  <a:lnTo>
                    <a:pt x="15796" y="12446"/>
                  </a:lnTo>
                  <a:lnTo>
                    <a:pt x="15838" y="12387"/>
                  </a:lnTo>
                  <a:lnTo>
                    <a:pt x="15878" y="12326"/>
                  </a:lnTo>
                  <a:lnTo>
                    <a:pt x="15914" y="12264"/>
                  </a:lnTo>
                  <a:lnTo>
                    <a:pt x="15947" y="12198"/>
                  </a:lnTo>
                  <a:lnTo>
                    <a:pt x="15977" y="12132"/>
                  </a:lnTo>
                  <a:lnTo>
                    <a:pt x="16003" y="12064"/>
                  </a:lnTo>
                  <a:lnTo>
                    <a:pt x="16028" y="11994"/>
                  </a:lnTo>
                  <a:lnTo>
                    <a:pt x="16048" y="11922"/>
                  </a:lnTo>
                  <a:lnTo>
                    <a:pt x="16065" y="11850"/>
                  </a:lnTo>
                  <a:lnTo>
                    <a:pt x="16078" y="11776"/>
                  </a:lnTo>
                  <a:lnTo>
                    <a:pt x="16087" y="11700"/>
                  </a:lnTo>
                  <a:lnTo>
                    <a:pt x="16093" y="11624"/>
                  </a:lnTo>
                  <a:lnTo>
                    <a:pt x="16095" y="11547"/>
                  </a:lnTo>
                  <a:lnTo>
                    <a:pt x="16095" y="1506"/>
                  </a:lnTo>
                  <a:lnTo>
                    <a:pt x="16093" y="1429"/>
                  </a:lnTo>
                  <a:lnTo>
                    <a:pt x="16087" y="1352"/>
                  </a:lnTo>
                  <a:lnTo>
                    <a:pt x="16078" y="1277"/>
                  </a:lnTo>
                  <a:lnTo>
                    <a:pt x="16064" y="1203"/>
                  </a:lnTo>
                  <a:lnTo>
                    <a:pt x="16048" y="1130"/>
                  </a:lnTo>
                  <a:lnTo>
                    <a:pt x="16028" y="1058"/>
                  </a:lnTo>
                  <a:lnTo>
                    <a:pt x="16003" y="988"/>
                  </a:lnTo>
                  <a:lnTo>
                    <a:pt x="15976" y="920"/>
                  </a:lnTo>
                  <a:lnTo>
                    <a:pt x="15946" y="853"/>
                  </a:lnTo>
                  <a:lnTo>
                    <a:pt x="15913" y="788"/>
                  </a:lnTo>
                  <a:lnTo>
                    <a:pt x="15877" y="725"/>
                  </a:lnTo>
                  <a:lnTo>
                    <a:pt x="15837" y="664"/>
                  </a:lnTo>
                  <a:lnTo>
                    <a:pt x="15795" y="605"/>
                  </a:lnTo>
                  <a:lnTo>
                    <a:pt x="15750" y="548"/>
                  </a:lnTo>
                  <a:lnTo>
                    <a:pt x="15703" y="493"/>
                  </a:lnTo>
                  <a:lnTo>
                    <a:pt x="15652" y="441"/>
                  </a:lnTo>
                  <a:lnTo>
                    <a:pt x="15600" y="392"/>
                  </a:lnTo>
                  <a:lnTo>
                    <a:pt x="15546" y="344"/>
                  </a:lnTo>
                  <a:lnTo>
                    <a:pt x="15488" y="299"/>
                  </a:lnTo>
                  <a:lnTo>
                    <a:pt x="15429" y="257"/>
                  </a:lnTo>
                  <a:lnTo>
                    <a:pt x="15369" y="218"/>
                  </a:lnTo>
                  <a:lnTo>
                    <a:pt x="15305" y="182"/>
                  </a:lnTo>
                  <a:lnTo>
                    <a:pt x="15240" y="149"/>
                  </a:lnTo>
                  <a:lnTo>
                    <a:pt x="15174" y="118"/>
                  </a:lnTo>
                  <a:lnTo>
                    <a:pt x="15105" y="91"/>
                  </a:lnTo>
                  <a:lnTo>
                    <a:pt x="15035" y="67"/>
                  </a:lnTo>
                  <a:lnTo>
                    <a:pt x="14963" y="47"/>
                  </a:lnTo>
                  <a:lnTo>
                    <a:pt x="14890" y="30"/>
                  </a:lnTo>
                  <a:lnTo>
                    <a:pt x="14815" y="17"/>
                  </a:lnTo>
                  <a:lnTo>
                    <a:pt x="14740" y="8"/>
                  </a:lnTo>
                  <a:lnTo>
                    <a:pt x="14664" y="2"/>
                  </a:lnTo>
                  <a:lnTo>
                    <a:pt x="145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07" name="Oval 101"/>
          <p:cNvSpPr/>
          <p:nvPr/>
        </p:nvSpPr>
        <p:spPr>
          <a:xfrm>
            <a:off x="5440796" y="3728193"/>
            <a:ext cx="736265" cy="73626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08" name="Freeform: Shape 102"/>
          <p:cNvSpPr/>
          <p:nvPr/>
        </p:nvSpPr>
        <p:spPr bwMode="auto">
          <a:xfrm>
            <a:off x="5622159" y="3929564"/>
            <a:ext cx="369270" cy="368421"/>
          </a:xfrm>
          <a:custGeom>
            <a:avLst/>
            <a:gdLst>
              <a:gd name="T0" fmla="*/ 13537 w 16094"/>
              <a:gd name="T1" fmla="*/ 6059 h 16058"/>
              <a:gd name="T2" fmla="*/ 13105 w 16094"/>
              <a:gd name="T3" fmla="*/ 4843 h 16058"/>
              <a:gd name="T4" fmla="*/ 12309 w 16094"/>
              <a:gd name="T5" fmla="*/ 3778 h 16058"/>
              <a:gd name="T6" fmla="*/ 11103 w 16094"/>
              <a:gd name="T7" fmla="*/ 2914 h 16058"/>
              <a:gd name="T8" fmla="*/ 9730 w 16094"/>
              <a:gd name="T9" fmla="*/ 2510 h 16058"/>
              <a:gd name="T10" fmla="*/ 10548 w 16094"/>
              <a:gd name="T11" fmla="*/ 1344 h 16058"/>
              <a:gd name="T12" fmla="*/ 11273 w 16094"/>
              <a:gd name="T13" fmla="*/ 1058 h 16058"/>
              <a:gd name="T14" fmla="*/ 12175 w 16094"/>
              <a:gd name="T15" fmla="*/ 1030 h 16058"/>
              <a:gd name="T16" fmla="*/ 13215 w 16094"/>
              <a:gd name="T17" fmla="*/ 1370 h 16058"/>
              <a:gd name="T18" fmla="*/ 14130 w 16094"/>
              <a:gd name="T19" fmla="*/ 2061 h 16058"/>
              <a:gd name="T20" fmla="*/ 14752 w 16094"/>
              <a:gd name="T21" fmla="*/ 2927 h 16058"/>
              <a:gd name="T22" fmla="*/ 15061 w 16094"/>
              <a:gd name="T23" fmla="*/ 3885 h 16058"/>
              <a:gd name="T24" fmla="*/ 15035 w 16094"/>
              <a:gd name="T25" fmla="*/ 4794 h 16058"/>
              <a:gd name="T26" fmla="*/ 14704 w 16094"/>
              <a:gd name="T27" fmla="*/ 5577 h 16058"/>
              <a:gd name="T28" fmla="*/ 4429 w 16094"/>
              <a:gd name="T29" fmla="*/ 13990 h 16058"/>
              <a:gd name="T30" fmla="*/ 4128 w 16094"/>
              <a:gd name="T31" fmla="*/ 13119 h 16058"/>
              <a:gd name="T32" fmla="*/ 3522 w 16094"/>
              <a:gd name="T33" fmla="*/ 12349 h 16058"/>
              <a:gd name="T34" fmla="*/ 2735 w 16094"/>
              <a:gd name="T35" fmla="*/ 11832 h 16058"/>
              <a:gd name="T36" fmla="*/ 1857 w 16094"/>
              <a:gd name="T37" fmla="*/ 11600 h 16058"/>
              <a:gd name="T38" fmla="*/ 2349 w 16094"/>
              <a:gd name="T39" fmla="*/ 9539 h 16058"/>
              <a:gd name="T40" fmla="*/ 3383 w 16094"/>
              <a:gd name="T41" fmla="*/ 9051 h 16058"/>
              <a:gd name="T42" fmla="*/ 5065 w 16094"/>
              <a:gd name="T43" fmla="*/ 9305 h 16058"/>
              <a:gd name="T44" fmla="*/ 6529 w 16094"/>
              <a:gd name="T45" fmla="*/ 10574 h 16058"/>
              <a:gd name="T46" fmla="*/ 7057 w 16094"/>
              <a:gd name="T47" fmla="*/ 12341 h 16058"/>
              <a:gd name="T48" fmla="*/ 6481 w 16094"/>
              <a:gd name="T49" fmla="*/ 13816 h 16058"/>
              <a:gd name="T50" fmla="*/ 1899 w 16094"/>
              <a:gd name="T51" fmla="*/ 15034 h 16058"/>
              <a:gd name="T52" fmla="*/ 1430 w 16094"/>
              <a:gd name="T53" fmla="*/ 14978 h 16058"/>
              <a:gd name="T54" fmla="*/ 1080 w 16094"/>
              <a:gd name="T55" fmla="*/ 14626 h 16058"/>
              <a:gd name="T56" fmla="*/ 1037 w 16094"/>
              <a:gd name="T57" fmla="*/ 14110 h 16058"/>
              <a:gd name="T58" fmla="*/ 2133 w 16094"/>
              <a:gd name="T59" fmla="*/ 12161 h 16058"/>
              <a:gd name="T60" fmla="*/ 2879 w 16094"/>
              <a:gd name="T61" fmla="*/ 12483 h 16058"/>
              <a:gd name="T62" fmla="*/ 3517 w 16094"/>
              <a:gd name="T63" fmla="*/ 13089 h 16058"/>
              <a:gd name="T64" fmla="*/ 3887 w 16094"/>
              <a:gd name="T65" fmla="*/ 13837 h 16058"/>
              <a:gd name="T66" fmla="*/ 5275 w 16094"/>
              <a:gd name="T67" fmla="*/ 8311 h 16058"/>
              <a:gd name="T68" fmla="*/ 4471 w 16094"/>
              <a:gd name="T69" fmla="*/ 8075 h 16058"/>
              <a:gd name="T70" fmla="*/ 3832 w 16094"/>
              <a:gd name="T71" fmla="*/ 8011 h 16058"/>
              <a:gd name="T72" fmla="*/ 8544 w 16094"/>
              <a:gd name="T73" fmla="*/ 3613 h 16058"/>
              <a:gd name="T74" fmla="*/ 9615 w 16094"/>
              <a:gd name="T75" fmla="*/ 3512 h 16058"/>
              <a:gd name="T76" fmla="*/ 7177 w 16094"/>
              <a:gd name="T77" fmla="*/ 9768 h 16058"/>
              <a:gd name="T78" fmla="*/ 6475 w 16094"/>
              <a:gd name="T79" fmla="*/ 9029 h 16058"/>
              <a:gd name="T80" fmla="*/ 10683 w 16094"/>
              <a:gd name="T81" fmla="*/ 3831 h 16058"/>
              <a:gd name="T82" fmla="*/ 11597 w 16094"/>
              <a:gd name="T83" fmla="*/ 4487 h 16058"/>
              <a:gd name="T84" fmla="*/ 12178 w 16094"/>
              <a:gd name="T85" fmla="*/ 5258 h 16058"/>
              <a:gd name="T86" fmla="*/ 7882 w 16094"/>
              <a:gd name="T87" fmla="*/ 11105 h 16058"/>
              <a:gd name="T88" fmla="*/ 12576 w 16094"/>
              <a:gd name="T89" fmla="*/ 6482 h 16058"/>
              <a:gd name="T90" fmla="*/ 12439 w 16094"/>
              <a:gd name="T91" fmla="*/ 7635 h 16058"/>
              <a:gd name="T92" fmla="*/ 11948 w 16094"/>
              <a:gd name="T93" fmla="*/ 8406 h 16058"/>
              <a:gd name="T94" fmla="*/ 14463 w 16094"/>
              <a:gd name="T95" fmla="*/ 1003 h 16058"/>
              <a:gd name="T96" fmla="*/ 13190 w 16094"/>
              <a:gd name="T97" fmla="*/ 260 h 16058"/>
              <a:gd name="T98" fmla="*/ 11795 w 16094"/>
              <a:gd name="T99" fmla="*/ 0 h 16058"/>
              <a:gd name="T100" fmla="*/ 10660 w 16094"/>
              <a:gd name="T101" fmla="*/ 187 h 16058"/>
              <a:gd name="T102" fmla="*/ 9684 w 16094"/>
              <a:gd name="T103" fmla="*/ 727 h 16058"/>
              <a:gd name="T104" fmla="*/ 1704 w 16094"/>
              <a:gd name="T105" fmla="*/ 8728 h 16058"/>
              <a:gd name="T106" fmla="*/ 1279 w 16094"/>
              <a:gd name="T107" fmla="*/ 9454 h 16058"/>
              <a:gd name="T108" fmla="*/ 0 w 16094"/>
              <a:gd name="T109" fmla="*/ 14302 h 16058"/>
              <a:gd name="T110" fmla="*/ 402 w 16094"/>
              <a:gd name="T111" fmla="*/ 15419 h 16058"/>
              <a:gd name="T112" fmla="*/ 1407 w 16094"/>
              <a:gd name="T113" fmla="*/ 16022 h 16058"/>
              <a:gd name="T114" fmla="*/ 2275 w 16094"/>
              <a:gd name="T115" fmla="*/ 15980 h 16058"/>
              <a:gd name="T116" fmla="*/ 7227 w 16094"/>
              <a:gd name="T117" fmla="*/ 14541 h 16058"/>
              <a:gd name="T118" fmla="*/ 15901 w 16094"/>
              <a:gd name="T119" fmla="*/ 5421 h 16058"/>
              <a:gd name="T120" fmla="*/ 15857 w 16094"/>
              <a:gd name="T121" fmla="*/ 2953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94" h="16058">
                <a:moveTo>
                  <a:pt x="14431" y="5907"/>
                </a:moveTo>
                <a:lnTo>
                  <a:pt x="13584" y="6759"/>
                </a:lnTo>
                <a:lnTo>
                  <a:pt x="13585" y="6717"/>
                </a:lnTo>
                <a:lnTo>
                  <a:pt x="13586" y="6675"/>
                </a:lnTo>
                <a:lnTo>
                  <a:pt x="13588" y="6633"/>
                </a:lnTo>
                <a:lnTo>
                  <a:pt x="13590" y="6591"/>
                </a:lnTo>
                <a:lnTo>
                  <a:pt x="13591" y="6549"/>
                </a:lnTo>
                <a:lnTo>
                  <a:pt x="13591" y="6507"/>
                </a:lnTo>
                <a:lnTo>
                  <a:pt x="13590" y="6464"/>
                </a:lnTo>
                <a:lnTo>
                  <a:pt x="13587" y="6420"/>
                </a:lnTo>
                <a:lnTo>
                  <a:pt x="13578" y="6330"/>
                </a:lnTo>
                <a:lnTo>
                  <a:pt x="13566" y="6240"/>
                </a:lnTo>
                <a:lnTo>
                  <a:pt x="13553" y="6148"/>
                </a:lnTo>
                <a:lnTo>
                  <a:pt x="13537" y="6059"/>
                </a:lnTo>
                <a:lnTo>
                  <a:pt x="13520" y="5969"/>
                </a:lnTo>
                <a:lnTo>
                  <a:pt x="13500" y="5879"/>
                </a:lnTo>
                <a:lnTo>
                  <a:pt x="13478" y="5790"/>
                </a:lnTo>
                <a:lnTo>
                  <a:pt x="13453" y="5702"/>
                </a:lnTo>
                <a:lnTo>
                  <a:pt x="13427" y="5613"/>
                </a:lnTo>
                <a:lnTo>
                  <a:pt x="13400" y="5525"/>
                </a:lnTo>
                <a:lnTo>
                  <a:pt x="13370" y="5439"/>
                </a:lnTo>
                <a:lnTo>
                  <a:pt x="13338" y="5351"/>
                </a:lnTo>
                <a:lnTo>
                  <a:pt x="13305" y="5265"/>
                </a:lnTo>
                <a:lnTo>
                  <a:pt x="13268" y="5180"/>
                </a:lnTo>
                <a:lnTo>
                  <a:pt x="13230" y="5094"/>
                </a:lnTo>
                <a:lnTo>
                  <a:pt x="13191" y="5010"/>
                </a:lnTo>
                <a:lnTo>
                  <a:pt x="13150" y="4927"/>
                </a:lnTo>
                <a:lnTo>
                  <a:pt x="13105" y="4843"/>
                </a:lnTo>
                <a:lnTo>
                  <a:pt x="13060" y="4761"/>
                </a:lnTo>
                <a:lnTo>
                  <a:pt x="13014" y="4680"/>
                </a:lnTo>
                <a:lnTo>
                  <a:pt x="12965" y="4600"/>
                </a:lnTo>
                <a:lnTo>
                  <a:pt x="12913" y="4520"/>
                </a:lnTo>
                <a:lnTo>
                  <a:pt x="12861" y="4441"/>
                </a:lnTo>
                <a:lnTo>
                  <a:pt x="12807" y="4364"/>
                </a:lnTo>
                <a:lnTo>
                  <a:pt x="12750" y="4286"/>
                </a:lnTo>
                <a:lnTo>
                  <a:pt x="12692" y="4210"/>
                </a:lnTo>
                <a:lnTo>
                  <a:pt x="12633" y="4136"/>
                </a:lnTo>
                <a:lnTo>
                  <a:pt x="12571" y="4062"/>
                </a:lnTo>
                <a:lnTo>
                  <a:pt x="12508" y="3989"/>
                </a:lnTo>
                <a:lnTo>
                  <a:pt x="12443" y="3917"/>
                </a:lnTo>
                <a:lnTo>
                  <a:pt x="12376" y="3847"/>
                </a:lnTo>
                <a:lnTo>
                  <a:pt x="12309" y="3778"/>
                </a:lnTo>
                <a:lnTo>
                  <a:pt x="12230" y="3701"/>
                </a:lnTo>
                <a:lnTo>
                  <a:pt x="12152" y="3628"/>
                </a:lnTo>
                <a:lnTo>
                  <a:pt x="12071" y="3557"/>
                </a:lnTo>
                <a:lnTo>
                  <a:pt x="11989" y="3487"/>
                </a:lnTo>
                <a:lnTo>
                  <a:pt x="11905" y="3419"/>
                </a:lnTo>
                <a:lnTo>
                  <a:pt x="11821" y="3354"/>
                </a:lnTo>
                <a:lnTo>
                  <a:pt x="11735" y="3292"/>
                </a:lnTo>
                <a:lnTo>
                  <a:pt x="11648" y="3231"/>
                </a:lnTo>
                <a:lnTo>
                  <a:pt x="11560" y="3172"/>
                </a:lnTo>
                <a:lnTo>
                  <a:pt x="11471" y="3116"/>
                </a:lnTo>
                <a:lnTo>
                  <a:pt x="11380" y="3062"/>
                </a:lnTo>
                <a:lnTo>
                  <a:pt x="11289" y="3010"/>
                </a:lnTo>
                <a:lnTo>
                  <a:pt x="11196" y="2961"/>
                </a:lnTo>
                <a:lnTo>
                  <a:pt x="11103" y="2914"/>
                </a:lnTo>
                <a:lnTo>
                  <a:pt x="11009" y="2868"/>
                </a:lnTo>
                <a:lnTo>
                  <a:pt x="10913" y="2826"/>
                </a:lnTo>
                <a:lnTo>
                  <a:pt x="10818" y="2786"/>
                </a:lnTo>
                <a:lnTo>
                  <a:pt x="10721" y="2749"/>
                </a:lnTo>
                <a:lnTo>
                  <a:pt x="10625" y="2714"/>
                </a:lnTo>
                <a:lnTo>
                  <a:pt x="10527" y="2681"/>
                </a:lnTo>
                <a:lnTo>
                  <a:pt x="10429" y="2651"/>
                </a:lnTo>
                <a:lnTo>
                  <a:pt x="10330" y="2622"/>
                </a:lnTo>
                <a:lnTo>
                  <a:pt x="10231" y="2597"/>
                </a:lnTo>
                <a:lnTo>
                  <a:pt x="10132" y="2574"/>
                </a:lnTo>
                <a:lnTo>
                  <a:pt x="10031" y="2554"/>
                </a:lnTo>
                <a:lnTo>
                  <a:pt x="9932" y="2537"/>
                </a:lnTo>
                <a:lnTo>
                  <a:pt x="9831" y="2522"/>
                </a:lnTo>
                <a:lnTo>
                  <a:pt x="9730" y="2510"/>
                </a:lnTo>
                <a:lnTo>
                  <a:pt x="9630" y="2500"/>
                </a:lnTo>
                <a:lnTo>
                  <a:pt x="9529" y="2493"/>
                </a:lnTo>
                <a:lnTo>
                  <a:pt x="9428" y="2489"/>
                </a:lnTo>
                <a:lnTo>
                  <a:pt x="9327" y="2487"/>
                </a:lnTo>
                <a:lnTo>
                  <a:pt x="10160" y="1649"/>
                </a:lnTo>
                <a:lnTo>
                  <a:pt x="10199" y="1611"/>
                </a:lnTo>
                <a:lnTo>
                  <a:pt x="10240" y="1574"/>
                </a:lnTo>
                <a:lnTo>
                  <a:pt x="10282" y="1538"/>
                </a:lnTo>
                <a:lnTo>
                  <a:pt x="10324" y="1502"/>
                </a:lnTo>
                <a:lnTo>
                  <a:pt x="10367" y="1468"/>
                </a:lnTo>
                <a:lnTo>
                  <a:pt x="10411" y="1435"/>
                </a:lnTo>
                <a:lnTo>
                  <a:pt x="10456" y="1404"/>
                </a:lnTo>
                <a:lnTo>
                  <a:pt x="10502" y="1373"/>
                </a:lnTo>
                <a:lnTo>
                  <a:pt x="10548" y="1344"/>
                </a:lnTo>
                <a:lnTo>
                  <a:pt x="10596" y="1316"/>
                </a:lnTo>
                <a:lnTo>
                  <a:pt x="10644" y="1289"/>
                </a:lnTo>
                <a:lnTo>
                  <a:pt x="10692" y="1263"/>
                </a:lnTo>
                <a:lnTo>
                  <a:pt x="10742" y="1237"/>
                </a:lnTo>
                <a:lnTo>
                  <a:pt x="10793" y="1214"/>
                </a:lnTo>
                <a:lnTo>
                  <a:pt x="10843" y="1192"/>
                </a:lnTo>
                <a:lnTo>
                  <a:pt x="10894" y="1171"/>
                </a:lnTo>
                <a:lnTo>
                  <a:pt x="10947" y="1151"/>
                </a:lnTo>
                <a:lnTo>
                  <a:pt x="11000" y="1132"/>
                </a:lnTo>
                <a:lnTo>
                  <a:pt x="11053" y="1115"/>
                </a:lnTo>
                <a:lnTo>
                  <a:pt x="11108" y="1099"/>
                </a:lnTo>
                <a:lnTo>
                  <a:pt x="11162" y="1084"/>
                </a:lnTo>
                <a:lnTo>
                  <a:pt x="11217" y="1070"/>
                </a:lnTo>
                <a:lnTo>
                  <a:pt x="11273" y="1058"/>
                </a:lnTo>
                <a:lnTo>
                  <a:pt x="11329" y="1046"/>
                </a:lnTo>
                <a:lnTo>
                  <a:pt x="11386" y="1037"/>
                </a:lnTo>
                <a:lnTo>
                  <a:pt x="11444" y="1028"/>
                </a:lnTo>
                <a:lnTo>
                  <a:pt x="11501" y="1021"/>
                </a:lnTo>
                <a:lnTo>
                  <a:pt x="11559" y="1015"/>
                </a:lnTo>
                <a:lnTo>
                  <a:pt x="11618" y="1010"/>
                </a:lnTo>
                <a:lnTo>
                  <a:pt x="11676" y="1007"/>
                </a:lnTo>
                <a:lnTo>
                  <a:pt x="11735" y="1005"/>
                </a:lnTo>
                <a:lnTo>
                  <a:pt x="11795" y="1004"/>
                </a:lnTo>
                <a:lnTo>
                  <a:pt x="11871" y="1005"/>
                </a:lnTo>
                <a:lnTo>
                  <a:pt x="11947" y="1008"/>
                </a:lnTo>
                <a:lnTo>
                  <a:pt x="12023" y="1014"/>
                </a:lnTo>
                <a:lnTo>
                  <a:pt x="12098" y="1021"/>
                </a:lnTo>
                <a:lnTo>
                  <a:pt x="12175" y="1030"/>
                </a:lnTo>
                <a:lnTo>
                  <a:pt x="12251" y="1042"/>
                </a:lnTo>
                <a:lnTo>
                  <a:pt x="12327" y="1055"/>
                </a:lnTo>
                <a:lnTo>
                  <a:pt x="12402" y="1071"/>
                </a:lnTo>
                <a:lnTo>
                  <a:pt x="12478" y="1088"/>
                </a:lnTo>
                <a:lnTo>
                  <a:pt x="12553" y="1108"/>
                </a:lnTo>
                <a:lnTo>
                  <a:pt x="12629" y="1129"/>
                </a:lnTo>
                <a:lnTo>
                  <a:pt x="12703" y="1153"/>
                </a:lnTo>
                <a:lnTo>
                  <a:pt x="12777" y="1178"/>
                </a:lnTo>
                <a:lnTo>
                  <a:pt x="12852" y="1205"/>
                </a:lnTo>
                <a:lnTo>
                  <a:pt x="12925" y="1234"/>
                </a:lnTo>
                <a:lnTo>
                  <a:pt x="12999" y="1266"/>
                </a:lnTo>
                <a:lnTo>
                  <a:pt x="13071" y="1299"/>
                </a:lnTo>
                <a:lnTo>
                  <a:pt x="13144" y="1334"/>
                </a:lnTo>
                <a:lnTo>
                  <a:pt x="13215" y="1370"/>
                </a:lnTo>
                <a:lnTo>
                  <a:pt x="13285" y="1408"/>
                </a:lnTo>
                <a:lnTo>
                  <a:pt x="13356" y="1448"/>
                </a:lnTo>
                <a:lnTo>
                  <a:pt x="13425" y="1490"/>
                </a:lnTo>
                <a:lnTo>
                  <a:pt x="13495" y="1535"/>
                </a:lnTo>
                <a:lnTo>
                  <a:pt x="13562" y="1580"/>
                </a:lnTo>
                <a:lnTo>
                  <a:pt x="13629" y="1627"/>
                </a:lnTo>
                <a:lnTo>
                  <a:pt x="13696" y="1676"/>
                </a:lnTo>
                <a:lnTo>
                  <a:pt x="13761" y="1727"/>
                </a:lnTo>
                <a:lnTo>
                  <a:pt x="13827" y="1779"/>
                </a:lnTo>
                <a:lnTo>
                  <a:pt x="13890" y="1834"/>
                </a:lnTo>
                <a:lnTo>
                  <a:pt x="13952" y="1889"/>
                </a:lnTo>
                <a:lnTo>
                  <a:pt x="14014" y="1946"/>
                </a:lnTo>
                <a:lnTo>
                  <a:pt x="14075" y="2005"/>
                </a:lnTo>
                <a:lnTo>
                  <a:pt x="14130" y="2061"/>
                </a:lnTo>
                <a:lnTo>
                  <a:pt x="14185" y="2119"/>
                </a:lnTo>
                <a:lnTo>
                  <a:pt x="14237" y="2177"/>
                </a:lnTo>
                <a:lnTo>
                  <a:pt x="14288" y="2235"/>
                </a:lnTo>
                <a:lnTo>
                  <a:pt x="14338" y="2295"/>
                </a:lnTo>
                <a:lnTo>
                  <a:pt x="14386" y="2356"/>
                </a:lnTo>
                <a:lnTo>
                  <a:pt x="14433" y="2417"/>
                </a:lnTo>
                <a:lnTo>
                  <a:pt x="14478" y="2478"/>
                </a:lnTo>
                <a:lnTo>
                  <a:pt x="14522" y="2540"/>
                </a:lnTo>
                <a:lnTo>
                  <a:pt x="14564" y="2603"/>
                </a:lnTo>
                <a:lnTo>
                  <a:pt x="14605" y="2667"/>
                </a:lnTo>
                <a:lnTo>
                  <a:pt x="14644" y="2731"/>
                </a:lnTo>
                <a:lnTo>
                  <a:pt x="14682" y="2796"/>
                </a:lnTo>
                <a:lnTo>
                  <a:pt x="14718" y="2861"/>
                </a:lnTo>
                <a:lnTo>
                  <a:pt x="14752" y="2927"/>
                </a:lnTo>
                <a:lnTo>
                  <a:pt x="14785" y="2993"/>
                </a:lnTo>
                <a:lnTo>
                  <a:pt x="14816" y="3060"/>
                </a:lnTo>
                <a:lnTo>
                  <a:pt x="14846" y="3126"/>
                </a:lnTo>
                <a:lnTo>
                  <a:pt x="14874" y="3195"/>
                </a:lnTo>
                <a:lnTo>
                  <a:pt x="14900" y="3262"/>
                </a:lnTo>
                <a:lnTo>
                  <a:pt x="14925" y="3330"/>
                </a:lnTo>
                <a:lnTo>
                  <a:pt x="14948" y="3398"/>
                </a:lnTo>
                <a:lnTo>
                  <a:pt x="14969" y="3468"/>
                </a:lnTo>
                <a:lnTo>
                  <a:pt x="14988" y="3537"/>
                </a:lnTo>
                <a:lnTo>
                  <a:pt x="15007" y="3606"/>
                </a:lnTo>
                <a:lnTo>
                  <a:pt x="15023" y="3675"/>
                </a:lnTo>
                <a:lnTo>
                  <a:pt x="15038" y="3746"/>
                </a:lnTo>
                <a:lnTo>
                  <a:pt x="15050" y="3816"/>
                </a:lnTo>
                <a:lnTo>
                  <a:pt x="15061" y="3885"/>
                </a:lnTo>
                <a:lnTo>
                  <a:pt x="15070" y="3955"/>
                </a:lnTo>
                <a:lnTo>
                  <a:pt x="15078" y="4026"/>
                </a:lnTo>
                <a:lnTo>
                  <a:pt x="15084" y="4097"/>
                </a:lnTo>
                <a:lnTo>
                  <a:pt x="15087" y="4162"/>
                </a:lnTo>
                <a:lnTo>
                  <a:pt x="15089" y="4227"/>
                </a:lnTo>
                <a:lnTo>
                  <a:pt x="15089" y="4292"/>
                </a:lnTo>
                <a:lnTo>
                  <a:pt x="15088" y="4357"/>
                </a:lnTo>
                <a:lnTo>
                  <a:pt x="15085" y="4420"/>
                </a:lnTo>
                <a:lnTo>
                  <a:pt x="15081" y="4484"/>
                </a:lnTo>
                <a:lnTo>
                  <a:pt x="15075" y="4546"/>
                </a:lnTo>
                <a:lnTo>
                  <a:pt x="15067" y="4610"/>
                </a:lnTo>
                <a:lnTo>
                  <a:pt x="15058" y="4672"/>
                </a:lnTo>
                <a:lnTo>
                  <a:pt x="15048" y="4733"/>
                </a:lnTo>
                <a:lnTo>
                  <a:pt x="15035" y="4794"/>
                </a:lnTo>
                <a:lnTo>
                  <a:pt x="15022" y="4855"/>
                </a:lnTo>
                <a:lnTo>
                  <a:pt x="15006" y="4914"/>
                </a:lnTo>
                <a:lnTo>
                  <a:pt x="14989" y="4973"/>
                </a:lnTo>
                <a:lnTo>
                  <a:pt x="14970" y="5032"/>
                </a:lnTo>
                <a:lnTo>
                  <a:pt x="14950" y="5089"/>
                </a:lnTo>
                <a:lnTo>
                  <a:pt x="14929" y="5147"/>
                </a:lnTo>
                <a:lnTo>
                  <a:pt x="14906" y="5203"/>
                </a:lnTo>
                <a:lnTo>
                  <a:pt x="14882" y="5259"/>
                </a:lnTo>
                <a:lnTo>
                  <a:pt x="14856" y="5314"/>
                </a:lnTo>
                <a:lnTo>
                  <a:pt x="14829" y="5368"/>
                </a:lnTo>
                <a:lnTo>
                  <a:pt x="14799" y="5422"/>
                </a:lnTo>
                <a:lnTo>
                  <a:pt x="14769" y="5474"/>
                </a:lnTo>
                <a:lnTo>
                  <a:pt x="14737" y="5526"/>
                </a:lnTo>
                <a:lnTo>
                  <a:pt x="14704" y="5577"/>
                </a:lnTo>
                <a:lnTo>
                  <a:pt x="14670" y="5627"/>
                </a:lnTo>
                <a:lnTo>
                  <a:pt x="14633" y="5675"/>
                </a:lnTo>
                <a:lnTo>
                  <a:pt x="14595" y="5724"/>
                </a:lnTo>
                <a:lnTo>
                  <a:pt x="14557" y="5772"/>
                </a:lnTo>
                <a:lnTo>
                  <a:pt x="14516" y="5818"/>
                </a:lnTo>
                <a:lnTo>
                  <a:pt x="14474" y="5863"/>
                </a:lnTo>
                <a:lnTo>
                  <a:pt x="14431" y="5907"/>
                </a:lnTo>
                <a:close/>
                <a:moveTo>
                  <a:pt x="4463" y="14370"/>
                </a:moveTo>
                <a:lnTo>
                  <a:pt x="4461" y="14307"/>
                </a:lnTo>
                <a:lnTo>
                  <a:pt x="4458" y="14243"/>
                </a:lnTo>
                <a:lnTo>
                  <a:pt x="4453" y="14180"/>
                </a:lnTo>
                <a:lnTo>
                  <a:pt x="4446" y="14117"/>
                </a:lnTo>
                <a:lnTo>
                  <a:pt x="4438" y="14053"/>
                </a:lnTo>
                <a:lnTo>
                  <a:pt x="4429" y="13990"/>
                </a:lnTo>
                <a:lnTo>
                  <a:pt x="4417" y="13926"/>
                </a:lnTo>
                <a:lnTo>
                  <a:pt x="4405" y="13863"/>
                </a:lnTo>
                <a:lnTo>
                  <a:pt x="4391" y="13800"/>
                </a:lnTo>
                <a:lnTo>
                  <a:pt x="4375" y="13737"/>
                </a:lnTo>
                <a:lnTo>
                  <a:pt x="4357" y="13673"/>
                </a:lnTo>
                <a:lnTo>
                  <a:pt x="4338" y="13610"/>
                </a:lnTo>
                <a:lnTo>
                  <a:pt x="4317" y="13548"/>
                </a:lnTo>
                <a:lnTo>
                  <a:pt x="4295" y="13486"/>
                </a:lnTo>
                <a:lnTo>
                  <a:pt x="4271" y="13423"/>
                </a:lnTo>
                <a:lnTo>
                  <a:pt x="4246" y="13362"/>
                </a:lnTo>
                <a:lnTo>
                  <a:pt x="4219" y="13300"/>
                </a:lnTo>
                <a:lnTo>
                  <a:pt x="4191" y="13240"/>
                </a:lnTo>
                <a:lnTo>
                  <a:pt x="4161" y="13179"/>
                </a:lnTo>
                <a:lnTo>
                  <a:pt x="4128" y="13119"/>
                </a:lnTo>
                <a:lnTo>
                  <a:pt x="4095" y="13059"/>
                </a:lnTo>
                <a:lnTo>
                  <a:pt x="4060" y="13000"/>
                </a:lnTo>
                <a:lnTo>
                  <a:pt x="4024" y="12942"/>
                </a:lnTo>
                <a:lnTo>
                  <a:pt x="3986" y="12884"/>
                </a:lnTo>
                <a:lnTo>
                  <a:pt x="3946" y="12826"/>
                </a:lnTo>
                <a:lnTo>
                  <a:pt x="3905" y="12769"/>
                </a:lnTo>
                <a:lnTo>
                  <a:pt x="3862" y="12714"/>
                </a:lnTo>
                <a:lnTo>
                  <a:pt x="3818" y="12658"/>
                </a:lnTo>
                <a:lnTo>
                  <a:pt x="3771" y="12604"/>
                </a:lnTo>
                <a:lnTo>
                  <a:pt x="3723" y="12549"/>
                </a:lnTo>
                <a:lnTo>
                  <a:pt x="3674" y="12497"/>
                </a:lnTo>
                <a:lnTo>
                  <a:pt x="3622" y="12445"/>
                </a:lnTo>
                <a:lnTo>
                  <a:pt x="3573" y="12396"/>
                </a:lnTo>
                <a:lnTo>
                  <a:pt x="3522" y="12349"/>
                </a:lnTo>
                <a:lnTo>
                  <a:pt x="3470" y="12303"/>
                </a:lnTo>
                <a:lnTo>
                  <a:pt x="3418" y="12258"/>
                </a:lnTo>
                <a:lnTo>
                  <a:pt x="3366" y="12215"/>
                </a:lnTo>
                <a:lnTo>
                  <a:pt x="3312" y="12174"/>
                </a:lnTo>
                <a:lnTo>
                  <a:pt x="3257" y="12133"/>
                </a:lnTo>
                <a:lnTo>
                  <a:pt x="3202" y="12094"/>
                </a:lnTo>
                <a:lnTo>
                  <a:pt x="3146" y="12057"/>
                </a:lnTo>
                <a:lnTo>
                  <a:pt x="3088" y="12020"/>
                </a:lnTo>
                <a:lnTo>
                  <a:pt x="3031" y="11985"/>
                </a:lnTo>
                <a:lnTo>
                  <a:pt x="2974" y="11952"/>
                </a:lnTo>
                <a:lnTo>
                  <a:pt x="2914" y="11920"/>
                </a:lnTo>
                <a:lnTo>
                  <a:pt x="2855" y="11889"/>
                </a:lnTo>
                <a:lnTo>
                  <a:pt x="2796" y="11860"/>
                </a:lnTo>
                <a:lnTo>
                  <a:pt x="2735" y="11832"/>
                </a:lnTo>
                <a:lnTo>
                  <a:pt x="2675" y="11806"/>
                </a:lnTo>
                <a:lnTo>
                  <a:pt x="2613" y="11781"/>
                </a:lnTo>
                <a:lnTo>
                  <a:pt x="2552" y="11757"/>
                </a:lnTo>
                <a:lnTo>
                  <a:pt x="2490" y="11735"/>
                </a:lnTo>
                <a:lnTo>
                  <a:pt x="2427" y="11715"/>
                </a:lnTo>
                <a:lnTo>
                  <a:pt x="2365" y="11696"/>
                </a:lnTo>
                <a:lnTo>
                  <a:pt x="2303" y="11679"/>
                </a:lnTo>
                <a:lnTo>
                  <a:pt x="2239" y="11663"/>
                </a:lnTo>
                <a:lnTo>
                  <a:pt x="2176" y="11648"/>
                </a:lnTo>
                <a:lnTo>
                  <a:pt x="2112" y="11636"/>
                </a:lnTo>
                <a:lnTo>
                  <a:pt x="2048" y="11625"/>
                </a:lnTo>
                <a:lnTo>
                  <a:pt x="1985" y="11615"/>
                </a:lnTo>
                <a:lnTo>
                  <a:pt x="1920" y="11607"/>
                </a:lnTo>
                <a:lnTo>
                  <a:pt x="1857" y="11600"/>
                </a:lnTo>
                <a:lnTo>
                  <a:pt x="1793" y="11595"/>
                </a:lnTo>
                <a:lnTo>
                  <a:pt x="1728" y="11592"/>
                </a:lnTo>
                <a:lnTo>
                  <a:pt x="2229" y="9781"/>
                </a:lnTo>
                <a:lnTo>
                  <a:pt x="2236" y="9759"/>
                </a:lnTo>
                <a:lnTo>
                  <a:pt x="2244" y="9736"/>
                </a:lnTo>
                <a:lnTo>
                  <a:pt x="2253" y="9714"/>
                </a:lnTo>
                <a:lnTo>
                  <a:pt x="2263" y="9692"/>
                </a:lnTo>
                <a:lnTo>
                  <a:pt x="2273" y="9670"/>
                </a:lnTo>
                <a:lnTo>
                  <a:pt x="2284" y="9648"/>
                </a:lnTo>
                <a:lnTo>
                  <a:pt x="2296" y="9626"/>
                </a:lnTo>
                <a:lnTo>
                  <a:pt x="2308" y="9604"/>
                </a:lnTo>
                <a:lnTo>
                  <a:pt x="2321" y="9583"/>
                </a:lnTo>
                <a:lnTo>
                  <a:pt x="2335" y="9561"/>
                </a:lnTo>
                <a:lnTo>
                  <a:pt x="2349" y="9539"/>
                </a:lnTo>
                <a:lnTo>
                  <a:pt x="2363" y="9518"/>
                </a:lnTo>
                <a:lnTo>
                  <a:pt x="2378" y="9498"/>
                </a:lnTo>
                <a:lnTo>
                  <a:pt x="2393" y="9478"/>
                </a:lnTo>
                <a:lnTo>
                  <a:pt x="2409" y="9458"/>
                </a:lnTo>
                <a:lnTo>
                  <a:pt x="2426" y="9438"/>
                </a:lnTo>
                <a:lnTo>
                  <a:pt x="2522" y="9374"/>
                </a:lnTo>
                <a:lnTo>
                  <a:pt x="2621" y="9314"/>
                </a:lnTo>
                <a:lnTo>
                  <a:pt x="2723" y="9260"/>
                </a:lnTo>
                <a:lnTo>
                  <a:pt x="2828" y="9211"/>
                </a:lnTo>
                <a:lnTo>
                  <a:pt x="2934" y="9169"/>
                </a:lnTo>
                <a:lnTo>
                  <a:pt x="3044" y="9131"/>
                </a:lnTo>
                <a:lnTo>
                  <a:pt x="3156" y="9099"/>
                </a:lnTo>
                <a:lnTo>
                  <a:pt x="3268" y="9072"/>
                </a:lnTo>
                <a:lnTo>
                  <a:pt x="3383" y="9051"/>
                </a:lnTo>
                <a:lnTo>
                  <a:pt x="3500" y="9034"/>
                </a:lnTo>
                <a:lnTo>
                  <a:pt x="3617" y="9024"/>
                </a:lnTo>
                <a:lnTo>
                  <a:pt x="3736" y="9018"/>
                </a:lnTo>
                <a:lnTo>
                  <a:pt x="3857" y="9018"/>
                </a:lnTo>
                <a:lnTo>
                  <a:pt x="3976" y="9023"/>
                </a:lnTo>
                <a:lnTo>
                  <a:pt x="4098" y="9033"/>
                </a:lnTo>
                <a:lnTo>
                  <a:pt x="4220" y="9049"/>
                </a:lnTo>
                <a:lnTo>
                  <a:pt x="4342" y="9070"/>
                </a:lnTo>
                <a:lnTo>
                  <a:pt x="4463" y="9096"/>
                </a:lnTo>
                <a:lnTo>
                  <a:pt x="4584" y="9127"/>
                </a:lnTo>
                <a:lnTo>
                  <a:pt x="4706" y="9164"/>
                </a:lnTo>
                <a:lnTo>
                  <a:pt x="4826" y="9206"/>
                </a:lnTo>
                <a:lnTo>
                  <a:pt x="4946" y="9252"/>
                </a:lnTo>
                <a:lnTo>
                  <a:pt x="5065" y="9305"/>
                </a:lnTo>
                <a:lnTo>
                  <a:pt x="5184" y="9363"/>
                </a:lnTo>
                <a:lnTo>
                  <a:pt x="5300" y="9425"/>
                </a:lnTo>
                <a:lnTo>
                  <a:pt x="5415" y="9493"/>
                </a:lnTo>
                <a:lnTo>
                  <a:pt x="5529" y="9566"/>
                </a:lnTo>
                <a:lnTo>
                  <a:pt x="5640" y="9644"/>
                </a:lnTo>
                <a:lnTo>
                  <a:pt x="5750" y="9727"/>
                </a:lnTo>
                <a:lnTo>
                  <a:pt x="5857" y="9815"/>
                </a:lnTo>
                <a:lnTo>
                  <a:pt x="5962" y="9909"/>
                </a:lnTo>
                <a:lnTo>
                  <a:pt x="6065" y="10007"/>
                </a:lnTo>
                <a:lnTo>
                  <a:pt x="6168" y="10115"/>
                </a:lnTo>
                <a:lnTo>
                  <a:pt x="6267" y="10226"/>
                </a:lnTo>
                <a:lnTo>
                  <a:pt x="6360" y="10339"/>
                </a:lnTo>
                <a:lnTo>
                  <a:pt x="6447" y="10456"/>
                </a:lnTo>
                <a:lnTo>
                  <a:pt x="6529" y="10574"/>
                </a:lnTo>
                <a:lnTo>
                  <a:pt x="6604" y="10695"/>
                </a:lnTo>
                <a:lnTo>
                  <a:pt x="6673" y="10816"/>
                </a:lnTo>
                <a:lnTo>
                  <a:pt x="6738" y="10941"/>
                </a:lnTo>
                <a:lnTo>
                  <a:pt x="6796" y="11065"/>
                </a:lnTo>
                <a:lnTo>
                  <a:pt x="6848" y="11191"/>
                </a:lnTo>
                <a:lnTo>
                  <a:pt x="6895" y="11318"/>
                </a:lnTo>
                <a:lnTo>
                  <a:pt x="6936" y="11446"/>
                </a:lnTo>
                <a:lnTo>
                  <a:pt x="6971" y="11574"/>
                </a:lnTo>
                <a:lnTo>
                  <a:pt x="7000" y="11702"/>
                </a:lnTo>
                <a:lnTo>
                  <a:pt x="7023" y="11831"/>
                </a:lnTo>
                <a:lnTo>
                  <a:pt x="7041" y="11959"/>
                </a:lnTo>
                <a:lnTo>
                  <a:pt x="7052" y="12087"/>
                </a:lnTo>
                <a:lnTo>
                  <a:pt x="7058" y="12214"/>
                </a:lnTo>
                <a:lnTo>
                  <a:pt x="7057" y="12341"/>
                </a:lnTo>
                <a:lnTo>
                  <a:pt x="7051" y="12466"/>
                </a:lnTo>
                <a:lnTo>
                  <a:pt x="7039" y="12589"/>
                </a:lnTo>
                <a:lnTo>
                  <a:pt x="7019" y="12712"/>
                </a:lnTo>
                <a:lnTo>
                  <a:pt x="6995" y="12832"/>
                </a:lnTo>
                <a:lnTo>
                  <a:pt x="6965" y="12952"/>
                </a:lnTo>
                <a:lnTo>
                  <a:pt x="6929" y="13068"/>
                </a:lnTo>
                <a:lnTo>
                  <a:pt x="6886" y="13183"/>
                </a:lnTo>
                <a:lnTo>
                  <a:pt x="6837" y="13294"/>
                </a:lnTo>
                <a:lnTo>
                  <a:pt x="6783" y="13402"/>
                </a:lnTo>
                <a:lnTo>
                  <a:pt x="6722" y="13508"/>
                </a:lnTo>
                <a:lnTo>
                  <a:pt x="6655" y="13610"/>
                </a:lnTo>
                <a:lnTo>
                  <a:pt x="6582" y="13710"/>
                </a:lnTo>
                <a:lnTo>
                  <a:pt x="6502" y="13805"/>
                </a:lnTo>
                <a:lnTo>
                  <a:pt x="6481" y="13816"/>
                </a:lnTo>
                <a:lnTo>
                  <a:pt x="6459" y="13827"/>
                </a:lnTo>
                <a:lnTo>
                  <a:pt x="6437" y="13838"/>
                </a:lnTo>
                <a:lnTo>
                  <a:pt x="6415" y="13848"/>
                </a:lnTo>
                <a:lnTo>
                  <a:pt x="6392" y="13858"/>
                </a:lnTo>
                <a:lnTo>
                  <a:pt x="6369" y="13867"/>
                </a:lnTo>
                <a:lnTo>
                  <a:pt x="6345" y="13876"/>
                </a:lnTo>
                <a:lnTo>
                  <a:pt x="6322" y="13884"/>
                </a:lnTo>
                <a:lnTo>
                  <a:pt x="4463" y="14370"/>
                </a:lnTo>
                <a:close/>
                <a:moveTo>
                  <a:pt x="2096" y="14991"/>
                </a:moveTo>
                <a:lnTo>
                  <a:pt x="2070" y="14997"/>
                </a:lnTo>
                <a:lnTo>
                  <a:pt x="2036" y="15005"/>
                </a:lnTo>
                <a:lnTo>
                  <a:pt x="1995" y="15014"/>
                </a:lnTo>
                <a:lnTo>
                  <a:pt x="1949" y="15024"/>
                </a:lnTo>
                <a:lnTo>
                  <a:pt x="1899" y="15034"/>
                </a:lnTo>
                <a:lnTo>
                  <a:pt x="1849" y="15043"/>
                </a:lnTo>
                <a:lnTo>
                  <a:pt x="1825" y="15046"/>
                </a:lnTo>
                <a:lnTo>
                  <a:pt x="1801" y="15050"/>
                </a:lnTo>
                <a:lnTo>
                  <a:pt x="1777" y="15052"/>
                </a:lnTo>
                <a:lnTo>
                  <a:pt x="1755" y="15054"/>
                </a:lnTo>
                <a:lnTo>
                  <a:pt x="1716" y="15053"/>
                </a:lnTo>
                <a:lnTo>
                  <a:pt x="1679" y="15049"/>
                </a:lnTo>
                <a:lnTo>
                  <a:pt x="1641" y="15044"/>
                </a:lnTo>
                <a:lnTo>
                  <a:pt x="1604" y="15037"/>
                </a:lnTo>
                <a:lnTo>
                  <a:pt x="1568" y="15029"/>
                </a:lnTo>
                <a:lnTo>
                  <a:pt x="1532" y="15018"/>
                </a:lnTo>
                <a:lnTo>
                  <a:pt x="1498" y="15006"/>
                </a:lnTo>
                <a:lnTo>
                  <a:pt x="1464" y="14993"/>
                </a:lnTo>
                <a:lnTo>
                  <a:pt x="1430" y="14978"/>
                </a:lnTo>
                <a:lnTo>
                  <a:pt x="1398" y="14961"/>
                </a:lnTo>
                <a:lnTo>
                  <a:pt x="1367" y="14943"/>
                </a:lnTo>
                <a:lnTo>
                  <a:pt x="1336" y="14923"/>
                </a:lnTo>
                <a:lnTo>
                  <a:pt x="1307" y="14902"/>
                </a:lnTo>
                <a:lnTo>
                  <a:pt x="1279" y="14880"/>
                </a:lnTo>
                <a:lnTo>
                  <a:pt x="1251" y="14856"/>
                </a:lnTo>
                <a:lnTo>
                  <a:pt x="1225" y="14832"/>
                </a:lnTo>
                <a:lnTo>
                  <a:pt x="1201" y="14804"/>
                </a:lnTo>
                <a:lnTo>
                  <a:pt x="1177" y="14777"/>
                </a:lnTo>
                <a:lnTo>
                  <a:pt x="1155" y="14749"/>
                </a:lnTo>
                <a:lnTo>
                  <a:pt x="1134" y="14720"/>
                </a:lnTo>
                <a:lnTo>
                  <a:pt x="1115" y="14689"/>
                </a:lnTo>
                <a:lnTo>
                  <a:pt x="1096" y="14658"/>
                </a:lnTo>
                <a:lnTo>
                  <a:pt x="1080" y="14626"/>
                </a:lnTo>
                <a:lnTo>
                  <a:pt x="1065" y="14593"/>
                </a:lnTo>
                <a:lnTo>
                  <a:pt x="1051" y="14559"/>
                </a:lnTo>
                <a:lnTo>
                  <a:pt x="1040" y="14524"/>
                </a:lnTo>
                <a:lnTo>
                  <a:pt x="1030" y="14488"/>
                </a:lnTo>
                <a:lnTo>
                  <a:pt x="1021" y="14452"/>
                </a:lnTo>
                <a:lnTo>
                  <a:pt x="1015" y="14415"/>
                </a:lnTo>
                <a:lnTo>
                  <a:pt x="1010" y="14378"/>
                </a:lnTo>
                <a:lnTo>
                  <a:pt x="1007" y="14340"/>
                </a:lnTo>
                <a:lnTo>
                  <a:pt x="1006" y="14302"/>
                </a:lnTo>
                <a:lnTo>
                  <a:pt x="1009" y="14268"/>
                </a:lnTo>
                <a:lnTo>
                  <a:pt x="1015" y="14229"/>
                </a:lnTo>
                <a:lnTo>
                  <a:pt x="1022" y="14189"/>
                </a:lnTo>
                <a:lnTo>
                  <a:pt x="1029" y="14149"/>
                </a:lnTo>
                <a:lnTo>
                  <a:pt x="1037" y="14110"/>
                </a:lnTo>
                <a:lnTo>
                  <a:pt x="1045" y="14074"/>
                </a:lnTo>
                <a:lnTo>
                  <a:pt x="1051" y="14043"/>
                </a:lnTo>
                <a:lnTo>
                  <a:pt x="1056" y="14020"/>
                </a:lnTo>
                <a:lnTo>
                  <a:pt x="1586" y="12106"/>
                </a:lnTo>
                <a:lnTo>
                  <a:pt x="1641" y="12105"/>
                </a:lnTo>
                <a:lnTo>
                  <a:pt x="1695" y="12105"/>
                </a:lnTo>
                <a:lnTo>
                  <a:pt x="1749" y="12107"/>
                </a:lnTo>
                <a:lnTo>
                  <a:pt x="1804" y="12111"/>
                </a:lnTo>
                <a:lnTo>
                  <a:pt x="1858" y="12116"/>
                </a:lnTo>
                <a:lnTo>
                  <a:pt x="1913" y="12122"/>
                </a:lnTo>
                <a:lnTo>
                  <a:pt x="1968" y="12130"/>
                </a:lnTo>
                <a:lnTo>
                  <a:pt x="2023" y="12139"/>
                </a:lnTo>
                <a:lnTo>
                  <a:pt x="2077" y="12149"/>
                </a:lnTo>
                <a:lnTo>
                  <a:pt x="2133" y="12161"/>
                </a:lnTo>
                <a:lnTo>
                  <a:pt x="2187" y="12175"/>
                </a:lnTo>
                <a:lnTo>
                  <a:pt x="2242" y="12190"/>
                </a:lnTo>
                <a:lnTo>
                  <a:pt x="2297" y="12206"/>
                </a:lnTo>
                <a:lnTo>
                  <a:pt x="2351" y="12224"/>
                </a:lnTo>
                <a:lnTo>
                  <a:pt x="2405" y="12243"/>
                </a:lnTo>
                <a:lnTo>
                  <a:pt x="2460" y="12264"/>
                </a:lnTo>
                <a:lnTo>
                  <a:pt x="2513" y="12286"/>
                </a:lnTo>
                <a:lnTo>
                  <a:pt x="2566" y="12309"/>
                </a:lnTo>
                <a:lnTo>
                  <a:pt x="2619" y="12335"/>
                </a:lnTo>
                <a:lnTo>
                  <a:pt x="2673" y="12362"/>
                </a:lnTo>
                <a:lnTo>
                  <a:pt x="2725" y="12390"/>
                </a:lnTo>
                <a:lnTo>
                  <a:pt x="2776" y="12420"/>
                </a:lnTo>
                <a:lnTo>
                  <a:pt x="2829" y="12451"/>
                </a:lnTo>
                <a:lnTo>
                  <a:pt x="2879" y="12483"/>
                </a:lnTo>
                <a:lnTo>
                  <a:pt x="2930" y="12517"/>
                </a:lnTo>
                <a:lnTo>
                  <a:pt x="2980" y="12553"/>
                </a:lnTo>
                <a:lnTo>
                  <a:pt x="3029" y="12590"/>
                </a:lnTo>
                <a:lnTo>
                  <a:pt x="3078" y="12629"/>
                </a:lnTo>
                <a:lnTo>
                  <a:pt x="3126" y="12669"/>
                </a:lnTo>
                <a:lnTo>
                  <a:pt x="3174" y="12711"/>
                </a:lnTo>
                <a:lnTo>
                  <a:pt x="3220" y="12754"/>
                </a:lnTo>
                <a:lnTo>
                  <a:pt x="3266" y="12799"/>
                </a:lnTo>
                <a:lnTo>
                  <a:pt x="3312" y="12845"/>
                </a:lnTo>
                <a:lnTo>
                  <a:pt x="3356" y="12893"/>
                </a:lnTo>
                <a:lnTo>
                  <a:pt x="3398" y="12941"/>
                </a:lnTo>
                <a:lnTo>
                  <a:pt x="3439" y="12990"/>
                </a:lnTo>
                <a:lnTo>
                  <a:pt x="3479" y="13039"/>
                </a:lnTo>
                <a:lnTo>
                  <a:pt x="3517" y="13089"/>
                </a:lnTo>
                <a:lnTo>
                  <a:pt x="3553" y="13139"/>
                </a:lnTo>
                <a:lnTo>
                  <a:pt x="3588" y="13191"/>
                </a:lnTo>
                <a:lnTo>
                  <a:pt x="3621" y="13243"/>
                </a:lnTo>
                <a:lnTo>
                  <a:pt x="3653" y="13295"/>
                </a:lnTo>
                <a:lnTo>
                  <a:pt x="3683" y="13348"/>
                </a:lnTo>
                <a:lnTo>
                  <a:pt x="3712" y="13401"/>
                </a:lnTo>
                <a:lnTo>
                  <a:pt x="3739" y="13455"/>
                </a:lnTo>
                <a:lnTo>
                  <a:pt x="3765" y="13509"/>
                </a:lnTo>
                <a:lnTo>
                  <a:pt x="3788" y="13563"/>
                </a:lnTo>
                <a:lnTo>
                  <a:pt x="3811" y="13617"/>
                </a:lnTo>
                <a:lnTo>
                  <a:pt x="3833" y="13671"/>
                </a:lnTo>
                <a:lnTo>
                  <a:pt x="3852" y="13727"/>
                </a:lnTo>
                <a:lnTo>
                  <a:pt x="3870" y="13782"/>
                </a:lnTo>
                <a:lnTo>
                  <a:pt x="3887" y="13837"/>
                </a:lnTo>
                <a:lnTo>
                  <a:pt x="3902" y="13892"/>
                </a:lnTo>
                <a:lnTo>
                  <a:pt x="3915" y="13948"/>
                </a:lnTo>
                <a:lnTo>
                  <a:pt x="3927" y="14004"/>
                </a:lnTo>
                <a:lnTo>
                  <a:pt x="3938" y="14060"/>
                </a:lnTo>
                <a:lnTo>
                  <a:pt x="3946" y="14115"/>
                </a:lnTo>
                <a:lnTo>
                  <a:pt x="3954" y="14170"/>
                </a:lnTo>
                <a:lnTo>
                  <a:pt x="3960" y="14225"/>
                </a:lnTo>
                <a:lnTo>
                  <a:pt x="3964" y="14282"/>
                </a:lnTo>
                <a:lnTo>
                  <a:pt x="3967" y="14337"/>
                </a:lnTo>
                <a:lnTo>
                  <a:pt x="3968" y="14391"/>
                </a:lnTo>
                <a:lnTo>
                  <a:pt x="3968" y="14446"/>
                </a:lnTo>
                <a:lnTo>
                  <a:pt x="3967" y="14500"/>
                </a:lnTo>
                <a:lnTo>
                  <a:pt x="2096" y="14991"/>
                </a:lnTo>
                <a:close/>
                <a:moveTo>
                  <a:pt x="5275" y="8311"/>
                </a:moveTo>
                <a:lnTo>
                  <a:pt x="5187" y="8277"/>
                </a:lnTo>
                <a:lnTo>
                  <a:pt x="5099" y="8245"/>
                </a:lnTo>
                <a:lnTo>
                  <a:pt x="5011" y="8215"/>
                </a:lnTo>
                <a:lnTo>
                  <a:pt x="4921" y="8186"/>
                </a:lnTo>
                <a:lnTo>
                  <a:pt x="4877" y="8173"/>
                </a:lnTo>
                <a:lnTo>
                  <a:pt x="4833" y="8159"/>
                </a:lnTo>
                <a:lnTo>
                  <a:pt x="4787" y="8147"/>
                </a:lnTo>
                <a:lnTo>
                  <a:pt x="4742" y="8135"/>
                </a:lnTo>
                <a:lnTo>
                  <a:pt x="4698" y="8124"/>
                </a:lnTo>
                <a:lnTo>
                  <a:pt x="4652" y="8113"/>
                </a:lnTo>
                <a:lnTo>
                  <a:pt x="4607" y="8103"/>
                </a:lnTo>
                <a:lnTo>
                  <a:pt x="4562" y="8093"/>
                </a:lnTo>
                <a:lnTo>
                  <a:pt x="4517" y="8084"/>
                </a:lnTo>
                <a:lnTo>
                  <a:pt x="4471" y="8075"/>
                </a:lnTo>
                <a:lnTo>
                  <a:pt x="4426" y="8067"/>
                </a:lnTo>
                <a:lnTo>
                  <a:pt x="4380" y="8059"/>
                </a:lnTo>
                <a:lnTo>
                  <a:pt x="4335" y="8052"/>
                </a:lnTo>
                <a:lnTo>
                  <a:pt x="4289" y="8045"/>
                </a:lnTo>
                <a:lnTo>
                  <a:pt x="4243" y="8039"/>
                </a:lnTo>
                <a:lnTo>
                  <a:pt x="4198" y="8034"/>
                </a:lnTo>
                <a:lnTo>
                  <a:pt x="4153" y="8029"/>
                </a:lnTo>
                <a:lnTo>
                  <a:pt x="4106" y="8025"/>
                </a:lnTo>
                <a:lnTo>
                  <a:pt x="4061" y="8021"/>
                </a:lnTo>
                <a:lnTo>
                  <a:pt x="4015" y="8018"/>
                </a:lnTo>
                <a:lnTo>
                  <a:pt x="3969" y="8015"/>
                </a:lnTo>
                <a:lnTo>
                  <a:pt x="3923" y="8013"/>
                </a:lnTo>
                <a:lnTo>
                  <a:pt x="3878" y="8011"/>
                </a:lnTo>
                <a:lnTo>
                  <a:pt x="3832" y="8011"/>
                </a:lnTo>
                <a:lnTo>
                  <a:pt x="7706" y="4116"/>
                </a:lnTo>
                <a:lnTo>
                  <a:pt x="7763" y="4063"/>
                </a:lnTo>
                <a:lnTo>
                  <a:pt x="7820" y="4012"/>
                </a:lnTo>
                <a:lnTo>
                  <a:pt x="7880" y="3964"/>
                </a:lnTo>
                <a:lnTo>
                  <a:pt x="7941" y="3918"/>
                </a:lnTo>
                <a:lnTo>
                  <a:pt x="8003" y="3875"/>
                </a:lnTo>
                <a:lnTo>
                  <a:pt x="8067" y="3834"/>
                </a:lnTo>
                <a:lnTo>
                  <a:pt x="8131" y="3796"/>
                </a:lnTo>
                <a:lnTo>
                  <a:pt x="8197" y="3760"/>
                </a:lnTo>
                <a:lnTo>
                  <a:pt x="8265" y="3725"/>
                </a:lnTo>
                <a:lnTo>
                  <a:pt x="8333" y="3694"/>
                </a:lnTo>
                <a:lnTo>
                  <a:pt x="8403" y="3665"/>
                </a:lnTo>
                <a:lnTo>
                  <a:pt x="8473" y="3638"/>
                </a:lnTo>
                <a:lnTo>
                  <a:pt x="8544" y="3613"/>
                </a:lnTo>
                <a:lnTo>
                  <a:pt x="8616" y="3591"/>
                </a:lnTo>
                <a:lnTo>
                  <a:pt x="8689" y="3571"/>
                </a:lnTo>
                <a:lnTo>
                  <a:pt x="8764" y="3554"/>
                </a:lnTo>
                <a:lnTo>
                  <a:pt x="8838" y="3539"/>
                </a:lnTo>
                <a:lnTo>
                  <a:pt x="8914" y="3526"/>
                </a:lnTo>
                <a:lnTo>
                  <a:pt x="8989" y="3515"/>
                </a:lnTo>
                <a:lnTo>
                  <a:pt x="9067" y="3507"/>
                </a:lnTo>
                <a:lnTo>
                  <a:pt x="9143" y="3501"/>
                </a:lnTo>
                <a:lnTo>
                  <a:pt x="9220" y="3497"/>
                </a:lnTo>
                <a:lnTo>
                  <a:pt x="9299" y="3496"/>
                </a:lnTo>
                <a:lnTo>
                  <a:pt x="9377" y="3497"/>
                </a:lnTo>
                <a:lnTo>
                  <a:pt x="9457" y="3500"/>
                </a:lnTo>
                <a:lnTo>
                  <a:pt x="9535" y="3505"/>
                </a:lnTo>
                <a:lnTo>
                  <a:pt x="9615" y="3512"/>
                </a:lnTo>
                <a:lnTo>
                  <a:pt x="9694" y="3522"/>
                </a:lnTo>
                <a:lnTo>
                  <a:pt x="9775" y="3534"/>
                </a:lnTo>
                <a:lnTo>
                  <a:pt x="9854" y="3548"/>
                </a:lnTo>
                <a:lnTo>
                  <a:pt x="9934" y="3565"/>
                </a:lnTo>
                <a:lnTo>
                  <a:pt x="10014" y="3583"/>
                </a:lnTo>
                <a:lnTo>
                  <a:pt x="5275" y="8311"/>
                </a:lnTo>
                <a:close/>
                <a:moveTo>
                  <a:pt x="7441" y="10165"/>
                </a:moveTo>
                <a:lnTo>
                  <a:pt x="7406" y="10107"/>
                </a:lnTo>
                <a:lnTo>
                  <a:pt x="7369" y="10049"/>
                </a:lnTo>
                <a:lnTo>
                  <a:pt x="7332" y="9992"/>
                </a:lnTo>
                <a:lnTo>
                  <a:pt x="7295" y="9936"/>
                </a:lnTo>
                <a:lnTo>
                  <a:pt x="7257" y="9880"/>
                </a:lnTo>
                <a:lnTo>
                  <a:pt x="7218" y="9824"/>
                </a:lnTo>
                <a:lnTo>
                  <a:pt x="7177" y="9768"/>
                </a:lnTo>
                <a:lnTo>
                  <a:pt x="7137" y="9714"/>
                </a:lnTo>
                <a:lnTo>
                  <a:pt x="7096" y="9660"/>
                </a:lnTo>
                <a:lnTo>
                  <a:pt x="7053" y="9606"/>
                </a:lnTo>
                <a:lnTo>
                  <a:pt x="7009" y="9553"/>
                </a:lnTo>
                <a:lnTo>
                  <a:pt x="6965" y="9500"/>
                </a:lnTo>
                <a:lnTo>
                  <a:pt x="6919" y="9448"/>
                </a:lnTo>
                <a:lnTo>
                  <a:pt x="6873" y="9397"/>
                </a:lnTo>
                <a:lnTo>
                  <a:pt x="6824" y="9347"/>
                </a:lnTo>
                <a:lnTo>
                  <a:pt x="6776" y="9297"/>
                </a:lnTo>
                <a:lnTo>
                  <a:pt x="6718" y="9240"/>
                </a:lnTo>
                <a:lnTo>
                  <a:pt x="6658" y="9185"/>
                </a:lnTo>
                <a:lnTo>
                  <a:pt x="6598" y="9131"/>
                </a:lnTo>
                <a:lnTo>
                  <a:pt x="6538" y="9079"/>
                </a:lnTo>
                <a:lnTo>
                  <a:pt x="6475" y="9029"/>
                </a:lnTo>
                <a:lnTo>
                  <a:pt x="6412" y="8978"/>
                </a:lnTo>
                <a:lnTo>
                  <a:pt x="6348" y="8930"/>
                </a:lnTo>
                <a:lnTo>
                  <a:pt x="6284" y="8884"/>
                </a:lnTo>
                <a:lnTo>
                  <a:pt x="6220" y="8838"/>
                </a:lnTo>
                <a:lnTo>
                  <a:pt x="6153" y="8794"/>
                </a:lnTo>
                <a:lnTo>
                  <a:pt x="6087" y="8750"/>
                </a:lnTo>
                <a:lnTo>
                  <a:pt x="6021" y="8707"/>
                </a:lnTo>
                <a:lnTo>
                  <a:pt x="5953" y="8666"/>
                </a:lnTo>
                <a:lnTo>
                  <a:pt x="5885" y="8626"/>
                </a:lnTo>
                <a:lnTo>
                  <a:pt x="5816" y="8587"/>
                </a:lnTo>
                <a:lnTo>
                  <a:pt x="5748" y="8549"/>
                </a:lnTo>
                <a:lnTo>
                  <a:pt x="10542" y="3766"/>
                </a:lnTo>
                <a:lnTo>
                  <a:pt x="10613" y="3798"/>
                </a:lnTo>
                <a:lnTo>
                  <a:pt x="10683" y="3831"/>
                </a:lnTo>
                <a:lnTo>
                  <a:pt x="10752" y="3866"/>
                </a:lnTo>
                <a:lnTo>
                  <a:pt x="10821" y="3903"/>
                </a:lnTo>
                <a:lnTo>
                  <a:pt x="10889" y="3942"/>
                </a:lnTo>
                <a:lnTo>
                  <a:pt x="10958" y="3983"/>
                </a:lnTo>
                <a:lnTo>
                  <a:pt x="11025" y="4026"/>
                </a:lnTo>
                <a:lnTo>
                  <a:pt x="11091" y="4070"/>
                </a:lnTo>
                <a:lnTo>
                  <a:pt x="11157" y="4115"/>
                </a:lnTo>
                <a:lnTo>
                  <a:pt x="11222" y="4163"/>
                </a:lnTo>
                <a:lnTo>
                  <a:pt x="11287" y="4212"/>
                </a:lnTo>
                <a:lnTo>
                  <a:pt x="11351" y="4263"/>
                </a:lnTo>
                <a:lnTo>
                  <a:pt x="11413" y="4317"/>
                </a:lnTo>
                <a:lnTo>
                  <a:pt x="11476" y="4372"/>
                </a:lnTo>
                <a:lnTo>
                  <a:pt x="11537" y="4428"/>
                </a:lnTo>
                <a:lnTo>
                  <a:pt x="11597" y="4487"/>
                </a:lnTo>
                <a:lnTo>
                  <a:pt x="11648" y="4537"/>
                </a:lnTo>
                <a:lnTo>
                  <a:pt x="11696" y="4590"/>
                </a:lnTo>
                <a:lnTo>
                  <a:pt x="11743" y="4642"/>
                </a:lnTo>
                <a:lnTo>
                  <a:pt x="11790" y="4696"/>
                </a:lnTo>
                <a:lnTo>
                  <a:pt x="11835" y="4749"/>
                </a:lnTo>
                <a:lnTo>
                  <a:pt x="11878" y="4803"/>
                </a:lnTo>
                <a:lnTo>
                  <a:pt x="11919" y="4859"/>
                </a:lnTo>
                <a:lnTo>
                  <a:pt x="11961" y="4915"/>
                </a:lnTo>
                <a:lnTo>
                  <a:pt x="12000" y="4970"/>
                </a:lnTo>
                <a:lnTo>
                  <a:pt x="12038" y="5027"/>
                </a:lnTo>
                <a:lnTo>
                  <a:pt x="12075" y="5084"/>
                </a:lnTo>
                <a:lnTo>
                  <a:pt x="12110" y="5142"/>
                </a:lnTo>
                <a:lnTo>
                  <a:pt x="12145" y="5200"/>
                </a:lnTo>
                <a:lnTo>
                  <a:pt x="12178" y="5258"/>
                </a:lnTo>
                <a:lnTo>
                  <a:pt x="12210" y="5316"/>
                </a:lnTo>
                <a:lnTo>
                  <a:pt x="12241" y="5375"/>
                </a:lnTo>
                <a:lnTo>
                  <a:pt x="7441" y="10165"/>
                </a:lnTo>
                <a:close/>
                <a:moveTo>
                  <a:pt x="8055" y="11941"/>
                </a:moveTo>
                <a:lnTo>
                  <a:pt x="8045" y="11856"/>
                </a:lnTo>
                <a:lnTo>
                  <a:pt x="8035" y="11772"/>
                </a:lnTo>
                <a:lnTo>
                  <a:pt x="8022" y="11687"/>
                </a:lnTo>
                <a:lnTo>
                  <a:pt x="8008" y="11603"/>
                </a:lnTo>
                <a:lnTo>
                  <a:pt x="7991" y="11519"/>
                </a:lnTo>
                <a:lnTo>
                  <a:pt x="7973" y="11435"/>
                </a:lnTo>
                <a:lnTo>
                  <a:pt x="7953" y="11352"/>
                </a:lnTo>
                <a:lnTo>
                  <a:pt x="7931" y="11270"/>
                </a:lnTo>
                <a:lnTo>
                  <a:pt x="7907" y="11187"/>
                </a:lnTo>
                <a:lnTo>
                  <a:pt x="7882" y="11105"/>
                </a:lnTo>
                <a:lnTo>
                  <a:pt x="7854" y="11024"/>
                </a:lnTo>
                <a:lnTo>
                  <a:pt x="7825" y="10943"/>
                </a:lnTo>
                <a:lnTo>
                  <a:pt x="7795" y="10861"/>
                </a:lnTo>
                <a:lnTo>
                  <a:pt x="7763" y="10781"/>
                </a:lnTo>
                <a:lnTo>
                  <a:pt x="7729" y="10702"/>
                </a:lnTo>
                <a:lnTo>
                  <a:pt x="7693" y="10622"/>
                </a:lnTo>
                <a:lnTo>
                  <a:pt x="12448" y="5878"/>
                </a:lnTo>
                <a:lnTo>
                  <a:pt x="12475" y="5965"/>
                </a:lnTo>
                <a:lnTo>
                  <a:pt x="12499" y="6051"/>
                </a:lnTo>
                <a:lnTo>
                  <a:pt x="12519" y="6137"/>
                </a:lnTo>
                <a:lnTo>
                  <a:pt x="12537" y="6223"/>
                </a:lnTo>
                <a:lnTo>
                  <a:pt x="12553" y="6310"/>
                </a:lnTo>
                <a:lnTo>
                  <a:pt x="12566" y="6396"/>
                </a:lnTo>
                <a:lnTo>
                  <a:pt x="12576" y="6482"/>
                </a:lnTo>
                <a:lnTo>
                  <a:pt x="12583" y="6568"/>
                </a:lnTo>
                <a:lnTo>
                  <a:pt x="12588" y="6654"/>
                </a:lnTo>
                <a:lnTo>
                  <a:pt x="12591" y="6739"/>
                </a:lnTo>
                <a:lnTo>
                  <a:pt x="12591" y="6824"/>
                </a:lnTo>
                <a:lnTo>
                  <a:pt x="12588" y="6908"/>
                </a:lnTo>
                <a:lnTo>
                  <a:pt x="12582" y="6992"/>
                </a:lnTo>
                <a:lnTo>
                  <a:pt x="12574" y="7075"/>
                </a:lnTo>
                <a:lnTo>
                  <a:pt x="12563" y="7158"/>
                </a:lnTo>
                <a:lnTo>
                  <a:pt x="12549" y="7239"/>
                </a:lnTo>
                <a:lnTo>
                  <a:pt x="12533" y="7320"/>
                </a:lnTo>
                <a:lnTo>
                  <a:pt x="12513" y="7400"/>
                </a:lnTo>
                <a:lnTo>
                  <a:pt x="12492" y="7479"/>
                </a:lnTo>
                <a:lnTo>
                  <a:pt x="12467" y="7557"/>
                </a:lnTo>
                <a:lnTo>
                  <a:pt x="12439" y="7635"/>
                </a:lnTo>
                <a:lnTo>
                  <a:pt x="12409" y="7710"/>
                </a:lnTo>
                <a:lnTo>
                  <a:pt x="12376" y="7784"/>
                </a:lnTo>
                <a:lnTo>
                  <a:pt x="12340" y="7857"/>
                </a:lnTo>
                <a:lnTo>
                  <a:pt x="12302" y="7930"/>
                </a:lnTo>
                <a:lnTo>
                  <a:pt x="12260" y="8000"/>
                </a:lnTo>
                <a:lnTo>
                  <a:pt x="12216" y="8069"/>
                </a:lnTo>
                <a:lnTo>
                  <a:pt x="12169" y="8136"/>
                </a:lnTo>
                <a:lnTo>
                  <a:pt x="12120" y="8203"/>
                </a:lnTo>
                <a:lnTo>
                  <a:pt x="12066" y="8267"/>
                </a:lnTo>
                <a:lnTo>
                  <a:pt x="12011" y="8329"/>
                </a:lnTo>
                <a:lnTo>
                  <a:pt x="11953" y="8389"/>
                </a:lnTo>
                <a:lnTo>
                  <a:pt x="11947" y="8394"/>
                </a:lnTo>
                <a:lnTo>
                  <a:pt x="11940" y="8400"/>
                </a:lnTo>
                <a:lnTo>
                  <a:pt x="11948" y="8406"/>
                </a:lnTo>
                <a:lnTo>
                  <a:pt x="8060" y="12314"/>
                </a:lnTo>
                <a:lnTo>
                  <a:pt x="8061" y="12268"/>
                </a:lnTo>
                <a:lnTo>
                  <a:pt x="8061" y="12222"/>
                </a:lnTo>
                <a:lnTo>
                  <a:pt x="8062" y="12175"/>
                </a:lnTo>
                <a:lnTo>
                  <a:pt x="8062" y="12129"/>
                </a:lnTo>
                <a:lnTo>
                  <a:pt x="8062" y="12082"/>
                </a:lnTo>
                <a:lnTo>
                  <a:pt x="8061" y="12035"/>
                </a:lnTo>
                <a:lnTo>
                  <a:pt x="8059" y="11988"/>
                </a:lnTo>
                <a:lnTo>
                  <a:pt x="8055" y="11941"/>
                </a:lnTo>
                <a:close/>
                <a:moveTo>
                  <a:pt x="14785" y="1295"/>
                </a:moveTo>
                <a:lnTo>
                  <a:pt x="14707" y="1218"/>
                </a:lnTo>
                <a:lnTo>
                  <a:pt x="14626" y="1144"/>
                </a:lnTo>
                <a:lnTo>
                  <a:pt x="14546" y="1072"/>
                </a:lnTo>
                <a:lnTo>
                  <a:pt x="14463" y="1003"/>
                </a:lnTo>
                <a:lnTo>
                  <a:pt x="14379" y="934"/>
                </a:lnTo>
                <a:lnTo>
                  <a:pt x="14294" y="869"/>
                </a:lnTo>
                <a:lnTo>
                  <a:pt x="14208" y="806"/>
                </a:lnTo>
                <a:lnTo>
                  <a:pt x="14119" y="745"/>
                </a:lnTo>
                <a:lnTo>
                  <a:pt x="14031" y="685"/>
                </a:lnTo>
                <a:lnTo>
                  <a:pt x="13941" y="629"/>
                </a:lnTo>
                <a:lnTo>
                  <a:pt x="13851" y="575"/>
                </a:lnTo>
                <a:lnTo>
                  <a:pt x="13758" y="523"/>
                </a:lnTo>
                <a:lnTo>
                  <a:pt x="13666" y="473"/>
                </a:lnTo>
                <a:lnTo>
                  <a:pt x="13572" y="426"/>
                </a:lnTo>
                <a:lnTo>
                  <a:pt x="13478" y="380"/>
                </a:lnTo>
                <a:lnTo>
                  <a:pt x="13382" y="338"/>
                </a:lnTo>
                <a:lnTo>
                  <a:pt x="13286" y="298"/>
                </a:lnTo>
                <a:lnTo>
                  <a:pt x="13190" y="260"/>
                </a:lnTo>
                <a:lnTo>
                  <a:pt x="13092" y="225"/>
                </a:lnTo>
                <a:lnTo>
                  <a:pt x="12995" y="193"/>
                </a:lnTo>
                <a:lnTo>
                  <a:pt x="12896" y="162"/>
                </a:lnTo>
                <a:lnTo>
                  <a:pt x="12798" y="134"/>
                </a:lnTo>
                <a:lnTo>
                  <a:pt x="12698" y="109"/>
                </a:lnTo>
                <a:lnTo>
                  <a:pt x="12598" y="86"/>
                </a:lnTo>
                <a:lnTo>
                  <a:pt x="12499" y="66"/>
                </a:lnTo>
                <a:lnTo>
                  <a:pt x="12398" y="49"/>
                </a:lnTo>
                <a:lnTo>
                  <a:pt x="12299" y="34"/>
                </a:lnTo>
                <a:lnTo>
                  <a:pt x="12198" y="22"/>
                </a:lnTo>
                <a:lnTo>
                  <a:pt x="12097" y="12"/>
                </a:lnTo>
                <a:lnTo>
                  <a:pt x="11996" y="5"/>
                </a:lnTo>
                <a:lnTo>
                  <a:pt x="11895" y="1"/>
                </a:lnTo>
                <a:lnTo>
                  <a:pt x="11795" y="0"/>
                </a:lnTo>
                <a:lnTo>
                  <a:pt x="11710" y="1"/>
                </a:lnTo>
                <a:lnTo>
                  <a:pt x="11626" y="4"/>
                </a:lnTo>
                <a:lnTo>
                  <a:pt x="11542" y="9"/>
                </a:lnTo>
                <a:lnTo>
                  <a:pt x="11459" y="16"/>
                </a:lnTo>
                <a:lnTo>
                  <a:pt x="11376" y="24"/>
                </a:lnTo>
                <a:lnTo>
                  <a:pt x="11294" y="35"/>
                </a:lnTo>
                <a:lnTo>
                  <a:pt x="11212" y="47"/>
                </a:lnTo>
                <a:lnTo>
                  <a:pt x="11131" y="62"/>
                </a:lnTo>
                <a:lnTo>
                  <a:pt x="11051" y="78"/>
                </a:lnTo>
                <a:lnTo>
                  <a:pt x="10971" y="96"/>
                </a:lnTo>
                <a:lnTo>
                  <a:pt x="10892" y="116"/>
                </a:lnTo>
                <a:lnTo>
                  <a:pt x="10814" y="139"/>
                </a:lnTo>
                <a:lnTo>
                  <a:pt x="10736" y="162"/>
                </a:lnTo>
                <a:lnTo>
                  <a:pt x="10660" y="187"/>
                </a:lnTo>
                <a:lnTo>
                  <a:pt x="10584" y="215"/>
                </a:lnTo>
                <a:lnTo>
                  <a:pt x="10509" y="243"/>
                </a:lnTo>
                <a:lnTo>
                  <a:pt x="10435" y="274"/>
                </a:lnTo>
                <a:lnTo>
                  <a:pt x="10361" y="307"/>
                </a:lnTo>
                <a:lnTo>
                  <a:pt x="10289" y="341"/>
                </a:lnTo>
                <a:lnTo>
                  <a:pt x="10217" y="377"/>
                </a:lnTo>
                <a:lnTo>
                  <a:pt x="10147" y="416"/>
                </a:lnTo>
                <a:lnTo>
                  <a:pt x="10078" y="455"/>
                </a:lnTo>
                <a:lnTo>
                  <a:pt x="10010" y="496"/>
                </a:lnTo>
                <a:lnTo>
                  <a:pt x="9943" y="539"/>
                </a:lnTo>
                <a:lnTo>
                  <a:pt x="9876" y="583"/>
                </a:lnTo>
                <a:lnTo>
                  <a:pt x="9811" y="629"/>
                </a:lnTo>
                <a:lnTo>
                  <a:pt x="9748" y="677"/>
                </a:lnTo>
                <a:lnTo>
                  <a:pt x="9684" y="727"/>
                </a:lnTo>
                <a:lnTo>
                  <a:pt x="9623" y="778"/>
                </a:lnTo>
                <a:lnTo>
                  <a:pt x="9562" y="831"/>
                </a:lnTo>
                <a:lnTo>
                  <a:pt x="9503" y="885"/>
                </a:lnTo>
                <a:lnTo>
                  <a:pt x="9446" y="941"/>
                </a:lnTo>
                <a:lnTo>
                  <a:pt x="6997" y="3403"/>
                </a:lnTo>
                <a:lnTo>
                  <a:pt x="6986" y="3412"/>
                </a:lnTo>
                <a:lnTo>
                  <a:pt x="6974" y="3422"/>
                </a:lnTo>
                <a:lnTo>
                  <a:pt x="6969" y="3428"/>
                </a:lnTo>
                <a:lnTo>
                  <a:pt x="6964" y="3435"/>
                </a:lnTo>
                <a:lnTo>
                  <a:pt x="6965" y="3436"/>
                </a:lnTo>
                <a:lnTo>
                  <a:pt x="1769" y="8659"/>
                </a:lnTo>
                <a:lnTo>
                  <a:pt x="1747" y="8681"/>
                </a:lnTo>
                <a:lnTo>
                  <a:pt x="1725" y="8704"/>
                </a:lnTo>
                <a:lnTo>
                  <a:pt x="1704" y="8728"/>
                </a:lnTo>
                <a:lnTo>
                  <a:pt x="1683" y="8751"/>
                </a:lnTo>
                <a:lnTo>
                  <a:pt x="1642" y="8799"/>
                </a:lnTo>
                <a:lnTo>
                  <a:pt x="1602" y="8847"/>
                </a:lnTo>
                <a:lnTo>
                  <a:pt x="1564" y="8897"/>
                </a:lnTo>
                <a:lnTo>
                  <a:pt x="1528" y="8949"/>
                </a:lnTo>
                <a:lnTo>
                  <a:pt x="1494" y="9002"/>
                </a:lnTo>
                <a:lnTo>
                  <a:pt x="1461" y="9055"/>
                </a:lnTo>
                <a:lnTo>
                  <a:pt x="1429" y="9109"/>
                </a:lnTo>
                <a:lnTo>
                  <a:pt x="1400" y="9165"/>
                </a:lnTo>
                <a:lnTo>
                  <a:pt x="1372" y="9221"/>
                </a:lnTo>
                <a:lnTo>
                  <a:pt x="1347" y="9279"/>
                </a:lnTo>
                <a:lnTo>
                  <a:pt x="1322" y="9336"/>
                </a:lnTo>
                <a:lnTo>
                  <a:pt x="1300" y="9395"/>
                </a:lnTo>
                <a:lnTo>
                  <a:pt x="1279" y="9454"/>
                </a:lnTo>
                <a:lnTo>
                  <a:pt x="1260" y="9514"/>
                </a:lnTo>
                <a:lnTo>
                  <a:pt x="78" y="13784"/>
                </a:lnTo>
                <a:lnTo>
                  <a:pt x="74" y="13803"/>
                </a:lnTo>
                <a:lnTo>
                  <a:pt x="65" y="13846"/>
                </a:lnTo>
                <a:lnTo>
                  <a:pt x="53" y="13908"/>
                </a:lnTo>
                <a:lnTo>
                  <a:pt x="38" y="13984"/>
                </a:lnTo>
                <a:lnTo>
                  <a:pt x="31" y="14025"/>
                </a:lnTo>
                <a:lnTo>
                  <a:pt x="24" y="14066"/>
                </a:lnTo>
                <a:lnTo>
                  <a:pt x="18" y="14109"/>
                </a:lnTo>
                <a:lnTo>
                  <a:pt x="12" y="14151"/>
                </a:lnTo>
                <a:lnTo>
                  <a:pt x="7" y="14192"/>
                </a:lnTo>
                <a:lnTo>
                  <a:pt x="3" y="14231"/>
                </a:lnTo>
                <a:lnTo>
                  <a:pt x="1" y="14268"/>
                </a:lnTo>
                <a:lnTo>
                  <a:pt x="0" y="14302"/>
                </a:lnTo>
                <a:lnTo>
                  <a:pt x="2" y="14392"/>
                </a:lnTo>
                <a:lnTo>
                  <a:pt x="9" y="14481"/>
                </a:lnTo>
                <a:lnTo>
                  <a:pt x="20" y="14569"/>
                </a:lnTo>
                <a:lnTo>
                  <a:pt x="36" y="14656"/>
                </a:lnTo>
                <a:lnTo>
                  <a:pt x="55" y="14740"/>
                </a:lnTo>
                <a:lnTo>
                  <a:pt x="79" y="14824"/>
                </a:lnTo>
                <a:lnTo>
                  <a:pt x="107" y="14906"/>
                </a:lnTo>
                <a:lnTo>
                  <a:pt x="139" y="14985"/>
                </a:lnTo>
                <a:lnTo>
                  <a:pt x="174" y="15063"/>
                </a:lnTo>
                <a:lnTo>
                  <a:pt x="212" y="15139"/>
                </a:lnTo>
                <a:lnTo>
                  <a:pt x="256" y="15212"/>
                </a:lnTo>
                <a:lnTo>
                  <a:pt x="301" y="15283"/>
                </a:lnTo>
                <a:lnTo>
                  <a:pt x="350" y="15352"/>
                </a:lnTo>
                <a:lnTo>
                  <a:pt x="402" y="15419"/>
                </a:lnTo>
                <a:lnTo>
                  <a:pt x="458" y="15483"/>
                </a:lnTo>
                <a:lnTo>
                  <a:pt x="516" y="15543"/>
                </a:lnTo>
                <a:lnTo>
                  <a:pt x="577" y="15601"/>
                </a:lnTo>
                <a:lnTo>
                  <a:pt x="642" y="15657"/>
                </a:lnTo>
                <a:lnTo>
                  <a:pt x="708" y="15709"/>
                </a:lnTo>
                <a:lnTo>
                  <a:pt x="778" y="15758"/>
                </a:lnTo>
                <a:lnTo>
                  <a:pt x="849" y="15804"/>
                </a:lnTo>
                <a:lnTo>
                  <a:pt x="922" y="15846"/>
                </a:lnTo>
                <a:lnTo>
                  <a:pt x="999" y="15884"/>
                </a:lnTo>
                <a:lnTo>
                  <a:pt x="1076" y="15919"/>
                </a:lnTo>
                <a:lnTo>
                  <a:pt x="1157" y="15952"/>
                </a:lnTo>
                <a:lnTo>
                  <a:pt x="1238" y="15979"/>
                </a:lnTo>
                <a:lnTo>
                  <a:pt x="1323" y="16003"/>
                </a:lnTo>
                <a:lnTo>
                  <a:pt x="1407" y="16022"/>
                </a:lnTo>
                <a:lnTo>
                  <a:pt x="1495" y="16038"/>
                </a:lnTo>
                <a:lnTo>
                  <a:pt x="1582" y="16049"/>
                </a:lnTo>
                <a:lnTo>
                  <a:pt x="1672" y="16056"/>
                </a:lnTo>
                <a:lnTo>
                  <a:pt x="1763" y="16058"/>
                </a:lnTo>
                <a:lnTo>
                  <a:pt x="1801" y="16057"/>
                </a:lnTo>
                <a:lnTo>
                  <a:pt x="1843" y="16054"/>
                </a:lnTo>
                <a:lnTo>
                  <a:pt x="1887" y="16049"/>
                </a:lnTo>
                <a:lnTo>
                  <a:pt x="1933" y="16044"/>
                </a:lnTo>
                <a:lnTo>
                  <a:pt x="1981" y="16037"/>
                </a:lnTo>
                <a:lnTo>
                  <a:pt x="2028" y="16029"/>
                </a:lnTo>
                <a:lnTo>
                  <a:pt x="2075" y="16020"/>
                </a:lnTo>
                <a:lnTo>
                  <a:pt x="2122" y="16012"/>
                </a:lnTo>
                <a:lnTo>
                  <a:pt x="2205" y="15995"/>
                </a:lnTo>
                <a:lnTo>
                  <a:pt x="2275" y="15980"/>
                </a:lnTo>
                <a:lnTo>
                  <a:pt x="2324" y="15969"/>
                </a:lnTo>
                <a:lnTo>
                  <a:pt x="2345" y="15964"/>
                </a:lnTo>
                <a:lnTo>
                  <a:pt x="6609" y="14846"/>
                </a:lnTo>
                <a:lnTo>
                  <a:pt x="6669" y="14827"/>
                </a:lnTo>
                <a:lnTo>
                  <a:pt x="6729" y="14805"/>
                </a:lnTo>
                <a:lnTo>
                  <a:pt x="6788" y="14783"/>
                </a:lnTo>
                <a:lnTo>
                  <a:pt x="6845" y="14759"/>
                </a:lnTo>
                <a:lnTo>
                  <a:pt x="6903" y="14733"/>
                </a:lnTo>
                <a:lnTo>
                  <a:pt x="6960" y="14705"/>
                </a:lnTo>
                <a:lnTo>
                  <a:pt x="7015" y="14675"/>
                </a:lnTo>
                <a:lnTo>
                  <a:pt x="7070" y="14644"/>
                </a:lnTo>
                <a:lnTo>
                  <a:pt x="7123" y="14612"/>
                </a:lnTo>
                <a:lnTo>
                  <a:pt x="7175" y="14577"/>
                </a:lnTo>
                <a:lnTo>
                  <a:pt x="7227" y="14541"/>
                </a:lnTo>
                <a:lnTo>
                  <a:pt x="7277" y="14502"/>
                </a:lnTo>
                <a:lnTo>
                  <a:pt x="7326" y="14463"/>
                </a:lnTo>
                <a:lnTo>
                  <a:pt x="7375" y="14422"/>
                </a:lnTo>
                <a:lnTo>
                  <a:pt x="7421" y="14380"/>
                </a:lnTo>
                <a:lnTo>
                  <a:pt x="7466" y="14336"/>
                </a:lnTo>
                <a:lnTo>
                  <a:pt x="15143" y="6617"/>
                </a:lnTo>
                <a:lnTo>
                  <a:pt x="15270" y="6483"/>
                </a:lnTo>
                <a:lnTo>
                  <a:pt x="15387" y="6344"/>
                </a:lnTo>
                <a:lnTo>
                  <a:pt x="15495" y="6200"/>
                </a:lnTo>
                <a:lnTo>
                  <a:pt x="15594" y="6053"/>
                </a:lnTo>
                <a:lnTo>
                  <a:pt x="15685" y="5900"/>
                </a:lnTo>
                <a:lnTo>
                  <a:pt x="15766" y="5744"/>
                </a:lnTo>
                <a:lnTo>
                  <a:pt x="15837" y="5584"/>
                </a:lnTo>
                <a:lnTo>
                  <a:pt x="15901" y="5421"/>
                </a:lnTo>
                <a:lnTo>
                  <a:pt x="15955" y="5254"/>
                </a:lnTo>
                <a:lnTo>
                  <a:pt x="16000" y="5084"/>
                </a:lnTo>
                <a:lnTo>
                  <a:pt x="16037" y="4913"/>
                </a:lnTo>
                <a:lnTo>
                  <a:pt x="16065" y="4739"/>
                </a:lnTo>
                <a:lnTo>
                  <a:pt x="16083" y="4563"/>
                </a:lnTo>
                <a:lnTo>
                  <a:pt x="16093" y="4387"/>
                </a:lnTo>
                <a:lnTo>
                  <a:pt x="16094" y="4208"/>
                </a:lnTo>
                <a:lnTo>
                  <a:pt x="16087" y="4030"/>
                </a:lnTo>
                <a:lnTo>
                  <a:pt x="16070" y="3850"/>
                </a:lnTo>
                <a:lnTo>
                  <a:pt x="16045" y="3669"/>
                </a:lnTo>
                <a:lnTo>
                  <a:pt x="16011" y="3490"/>
                </a:lnTo>
                <a:lnTo>
                  <a:pt x="15968" y="3310"/>
                </a:lnTo>
                <a:lnTo>
                  <a:pt x="15917" y="3131"/>
                </a:lnTo>
                <a:lnTo>
                  <a:pt x="15857" y="2953"/>
                </a:lnTo>
                <a:lnTo>
                  <a:pt x="15788" y="2776"/>
                </a:lnTo>
                <a:lnTo>
                  <a:pt x="15711" y="2601"/>
                </a:lnTo>
                <a:lnTo>
                  <a:pt x="15625" y="2428"/>
                </a:lnTo>
                <a:lnTo>
                  <a:pt x="15531" y="2257"/>
                </a:lnTo>
                <a:lnTo>
                  <a:pt x="15428" y="2089"/>
                </a:lnTo>
                <a:lnTo>
                  <a:pt x="15316" y="1923"/>
                </a:lnTo>
                <a:lnTo>
                  <a:pt x="15196" y="1760"/>
                </a:lnTo>
                <a:lnTo>
                  <a:pt x="15067" y="1602"/>
                </a:lnTo>
                <a:lnTo>
                  <a:pt x="14930" y="1446"/>
                </a:lnTo>
                <a:lnTo>
                  <a:pt x="14785" y="12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pic>
        <p:nvPicPr>
          <p:cNvPr id="4" name="图片 3" descr="timg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71505" y="5403215"/>
            <a:ext cx="1233805" cy="12973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82" grpId="0" animBg="1"/>
      <p:bldP spid="83" grpId="0" animBg="1"/>
      <p:bldP spid="84" grpId="0" animBg="1"/>
      <p:bldP spid="85" grpId="0" animBg="1"/>
      <p:bldP spid="88" grpId="0"/>
      <p:bldP spid="89" grpId="0"/>
      <p:bldP spid="92" grpId="0" animBg="1"/>
      <p:bldP spid="94" grpId="0"/>
      <p:bldP spid="95" grpId="0"/>
      <p:bldP spid="97" grpId="0"/>
      <p:bldP spid="99" grpId="0"/>
      <p:bldP spid="105" grpId="0" animBg="1"/>
      <p:bldP spid="107" grpId="0" animBg="1"/>
      <p:bldP spid="10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4808221" y="29161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9569180" y="260213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302940" y="183343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797904" y="220435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220054" y="286566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9529523" y="3118013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10756339" y="93366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10279927" y="3720192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0179754" y="213178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8573204" y="533386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8583181" y="139155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0774841" y="156572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0107184" y="94161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7859675" y="377562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605018" y="65978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0755276" y="364295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9617718" y="361188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1329497" y="25769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8490958" y="79394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320165" y="-13882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7024914" y="104865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3317522" y="366122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10446758" y="354661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614499" y="417591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9490892" y="2283387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7463428" y="2803407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11114677" y="5307121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363470" y="237523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11287814" y="506131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8663578" y="205216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8978357" y="120841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10154014" y="2254775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9853749" y="143802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8535741" y="220483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7609764" y="98103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11522671" y="1726533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7324588" y="174843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10367998" y="55112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8762010" y="1898650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10524831" y="540330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11350779" y="2646665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7528539" y="199866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5889529" y="664935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8774886" y="109305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10689390" y="3429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956750" y="391814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7724490" y="36198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7619593" y="68457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8708074" y="3016058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10949544" y="394701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10187745" y="136162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8398360" y="3429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9648594" y="332014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8993256" y="2233517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9916656" y="1782541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9941278" y="1619404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6718524" y="339731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8702444" y="2679839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11676771" y="2360281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5" name="椭圆 104"/>
          <p:cNvSpPr/>
          <p:nvPr/>
        </p:nvSpPr>
        <p:spPr>
          <a:xfrm>
            <a:off x="11270728" y="214121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6" name="椭圆 105"/>
          <p:cNvSpPr/>
          <p:nvPr/>
        </p:nvSpPr>
        <p:spPr>
          <a:xfrm>
            <a:off x="10025060" y="365048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7" name="椭圆 106"/>
          <p:cNvSpPr/>
          <p:nvPr/>
        </p:nvSpPr>
        <p:spPr>
          <a:xfrm>
            <a:off x="7681523" y="524059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8" name="椭圆 107"/>
          <p:cNvSpPr/>
          <p:nvPr/>
        </p:nvSpPr>
        <p:spPr>
          <a:xfrm>
            <a:off x="10611593" y="2539219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9429697" y="1782684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6153098" y="1945648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6297334" y="5058751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10198907" y="29610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9302609" y="313486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9171932" y="2412146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5" name="椭圆 114"/>
          <p:cNvSpPr/>
          <p:nvPr/>
        </p:nvSpPr>
        <p:spPr>
          <a:xfrm>
            <a:off x="10719518" y="2503768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10656907" y="3076227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7923735" y="2107075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9846877" y="676266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9" name="椭圆 118"/>
          <p:cNvSpPr/>
          <p:nvPr/>
        </p:nvSpPr>
        <p:spPr>
          <a:xfrm>
            <a:off x="11411699" y="945933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0" name="椭圆 119"/>
          <p:cNvSpPr/>
          <p:nvPr/>
        </p:nvSpPr>
        <p:spPr>
          <a:xfrm>
            <a:off x="5929493" y="3388127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1" name="椭圆 120"/>
          <p:cNvSpPr/>
          <p:nvPr/>
        </p:nvSpPr>
        <p:spPr>
          <a:xfrm>
            <a:off x="9166753" y="1970219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2" name="椭圆 121"/>
          <p:cNvSpPr/>
          <p:nvPr/>
        </p:nvSpPr>
        <p:spPr>
          <a:xfrm>
            <a:off x="4493959" y="83531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3" name="椭圆 122"/>
          <p:cNvSpPr/>
          <p:nvPr/>
        </p:nvSpPr>
        <p:spPr>
          <a:xfrm>
            <a:off x="10319052" y="2929084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6708407" y="126623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1653932" y="371744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10215737" y="491808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8742512" y="279718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8088291" y="160384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9806622" y="266302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10011279" y="4586872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1" name="椭圆 130"/>
          <p:cNvSpPr/>
          <p:nvPr/>
        </p:nvSpPr>
        <p:spPr>
          <a:xfrm>
            <a:off x="11620531" y="25037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1082665" y="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11818462" y="979729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4" name="椭圆 133"/>
          <p:cNvSpPr/>
          <p:nvPr/>
        </p:nvSpPr>
        <p:spPr>
          <a:xfrm>
            <a:off x="11779058" y="24790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11971702" y="1342586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10744979" y="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11985529" y="360135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11779058" y="42418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11732455" y="3297362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11677724" y="2057305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Text Placeholder 7"/>
          <p:cNvSpPr txBox="1"/>
          <p:nvPr/>
        </p:nvSpPr>
        <p:spPr>
          <a:xfrm>
            <a:off x="129540" y="360045"/>
            <a:ext cx="3698240" cy="13487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altLang="zh-CN" sz="9600" b="1" dirty="0">
                <a:solidFill>
                  <a:schemeClr val="accent1"/>
                </a:solidFill>
                <a:cs typeface="+mn-ea"/>
                <a:sym typeface="+mn-lt"/>
              </a:rPr>
              <a:t>être</a:t>
            </a:r>
            <a:endParaRPr lang="fr-FR" altLang="zh-CN" sz="96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" name="Text Placeholder 7"/>
          <p:cNvSpPr txBox="1"/>
          <p:nvPr/>
        </p:nvSpPr>
        <p:spPr>
          <a:xfrm>
            <a:off x="825500" y="2204085"/>
            <a:ext cx="11603990" cy="39611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fr-FR" altLang="zh-CN" sz="7200" b="1" dirty="0">
                <a:solidFill>
                  <a:schemeClr val="accent1"/>
                </a:solidFill>
                <a:cs typeface="+mn-ea"/>
                <a:sym typeface="+mn-lt"/>
              </a:rPr>
              <a:t>je </a:t>
            </a:r>
            <a:r>
              <a:rPr lang="fr-FR" altLang="zh-CN" sz="7200" b="1" dirty="0">
                <a:solidFill>
                  <a:srgbClr val="FF0000"/>
                </a:solidFill>
                <a:cs typeface="+mn-ea"/>
                <a:sym typeface="+mn-lt"/>
              </a:rPr>
              <a:t>suis</a:t>
            </a:r>
            <a:r>
              <a:rPr lang="fr-FR" altLang="zh-CN" sz="7200" b="1" dirty="0">
                <a:solidFill>
                  <a:schemeClr val="accent1"/>
                </a:solidFill>
                <a:cs typeface="+mn-ea"/>
                <a:sym typeface="+mn-lt"/>
              </a:rPr>
              <a:t>        nous </a:t>
            </a:r>
            <a:r>
              <a:rPr lang="fr-FR" altLang="zh-CN" sz="7200" b="1" dirty="0">
                <a:solidFill>
                  <a:srgbClr val="FF0000"/>
                </a:solidFill>
                <a:cs typeface="+mn-ea"/>
                <a:sym typeface="+mn-lt"/>
              </a:rPr>
              <a:t>sommes</a:t>
            </a:r>
            <a:endParaRPr lang="fr-FR" altLang="zh-CN" sz="72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0" indent="0" algn="l">
              <a:buNone/>
            </a:pPr>
            <a:r>
              <a:rPr lang="fr-FR" altLang="zh-CN" sz="7200" b="1" dirty="0">
                <a:solidFill>
                  <a:schemeClr val="accent1"/>
                </a:solidFill>
                <a:cs typeface="+mn-ea"/>
                <a:sym typeface="+mn-lt"/>
              </a:rPr>
              <a:t>tu </a:t>
            </a:r>
            <a:r>
              <a:rPr lang="fr-FR" altLang="zh-CN" sz="7200" b="1" dirty="0">
                <a:solidFill>
                  <a:srgbClr val="FF0000"/>
                </a:solidFill>
                <a:cs typeface="+mn-ea"/>
                <a:sym typeface="+mn-lt"/>
              </a:rPr>
              <a:t>es</a:t>
            </a:r>
            <a:r>
              <a:rPr lang="fr-FR" altLang="zh-CN" sz="7200" b="1" dirty="0">
                <a:solidFill>
                  <a:schemeClr val="accent1"/>
                </a:solidFill>
                <a:cs typeface="+mn-ea"/>
                <a:sym typeface="+mn-lt"/>
              </a:rPr>
              <a:t>           vous </a:t>
            </a:r>
            <a:r>
              <a:rPr lang="fr-FR" altLang="zh-CN" sz="7200" b="1" dirty="0">
                <a:solidFill>
                  <a:srgbClr val="FF0000"/>
                </a:solidFill>
                <a:cs typeface="+mn-ea"/>
                <a:sym typeface="+mn-lt"/>
              </a:rPr>
              <a:t>êtes</a:t>
            </a:r>
            <a:endParaRPr lang="fr-FR" altLang="zh-CN" sz="72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0" indent="0" algn="l">
              <a:buNone/>
            </a:pPr>
            <a:r>
              <a:rPr lang="fr-FR" altLang="zh-CN" sz="7200" b="1" dirty="0">
                <a:solidFill>
                  <a:schemeClr val="accent1"/>
                </a:solidFill>
                <a:cs typeface="+mn-ea"/>
                <a:sym typeface="+mn-lt"/>
              </a:rPr>
              <a:t>il/elle </a:t>
            </a:r>
            <a:r>
              <a:rPr lang="fr-FR" altLang="zh-CN" sz="7200" b="1" dirty="0">
                <a:solidFill>
                  <a:srgbClr val="FF0000"/>
                </a:solidFill>
                <a:cs typeface="+mn-ea"/>
                <a:sym typeface="+mn-lt"/>
              </a:rPr>
              <a:t>est</a:t>
            </a:r>
            <a:r>
              <a:rPr lang="fr-FR" altLang="zh-CN" sz="7200" b="1" dirty="0">
                <a:solidFill>
                  <a:schemeClr val="accent1"/>
                </a:solidFill>
                <a:cs typeface="+mn-ea"/>
                <a:sym typeface="+mn-lt"/>
              </a:rPr>
              <a:t>    ils/elles </a:t>
            </a:r>
            <a:r>
              <a:rPr lang="fr-FR" altLang="zh-CN" sz="7200" b="1" dirty="0">
                <a:solidFill>
                  <a:srgbClr val="FF0000"/>
                </a:solidFill>
                <a:cs typeface="+mn-ea"/>
                <a:sym typeface="+mn-lt"/>
              </a:rPr>
              <a:t>sont</a:t>
            </a:r>
            <a:endParaRPr lang="fr-FR" altLang="zh-CN" sz="6000" b="1" dirty="0">
              <a:solidFill>
                <a:srgbClr val="FF0000"/>
              </a:solidFill>
              <a:cs typeface="+mn-ea"/>
              <a:sym typeface="+mn-lt"/>
            </a:endParaRPr>
          </a:p>
          <a:p>
            <a:pPr marL="0" indent="0" algn="ctr">
              <a:buNone/>
            </a:pPr>
            <a:endParaRPr lang="fr-FR" altLang="zh-CN" sz="6000" b="1" dirty="0">
              <a:solidFill>
                <a:srgbClr val="FF0000"/>
              </a:solidFill>
              <a:cs typeface="+mn-ea"/>
              <a:sym typeface="+mn-lt"/>
            </a:endParaRPr>
          </a:p>
        </p:txBody>
      </p:sp>
      <p:pic>
        <p:nvPicPr>
          <p:cNvPr id="4" name="图片 3" descr="timg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71505" y="5403215"/>
            <a:ext cx="1233805" cy="12973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0">
        <p15:prstTrans prst="crush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1.85185E-6 C 0.07122 -0.04398 0.06237 -0.16273 0.0901 -0.27847 " pathEditMode="relative" rAng="0" ptsTypes="AA">
                                      <p:cBhvr>
                                        <p:cTn id="12" dur="2714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22222E-6 C -0.01133 -0.10579 -0.06198 -0.18449 -0.00768 -0.31459 " pathEditMode="relative" rAng="0" ptsTypes="AA">
                                      <p:cBhvr>
                                        <p:cTn id="20" dur="3409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4.07407E-6 C 0.06472 -0.13541 0.07722 -0.05138 0.13164 -0.18125 " pathEditMode="relative" rAng="0" ptsTypes="AA">
                                      <p:cBhvr>
                                        <p:cTn id="28" dur="306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7 C 0.05521 -0.12708 0.00586 -0.14954 0.06198 -0.26921 " pathEditMode="relative" rAng="3840000" ptsTypes="AA">
                                      <p:cBhvr>
                                        <p:cTn id="36" dur="3515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1347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11111E-6 C 0.08373 -0.1206 0.14375 -0.01111 0.19831 -0.14097 " pathEditMode="relative" rAng="0" ptsTypes="AA">
                                      <p:cBhvr>
                                        <p:cTn id="44" dur="2924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52" dur="2415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7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8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037E-7 C -0.04024 -0.14421 0.01732 -0.1956 -0.003 -0.34421 " pathEditMode="relative" rAng="0" ptsTypes="AA">
                                      <p:cBhvr>
                                        <p:cTn id="60" dur="2191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3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5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6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22222E-6 C 0.00377 -0.22477 0.15403 -0.14283 0.13372 -0.29121 " pathEditMode="relative" rAng="0" ptsTypes="AA">
                                      <p:cBhvr>
                                        <p:cTn id="68" dur="234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1" dur="419" fill="hold">
                                          <p:stCondLst>
                                            <p:cond delay="2933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3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4" dur="38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7.40741E-7 C 0.03229 -0.19769 0.04193 -0.19838 0.13359 -0.2912 " pathEditMode="relative" rAng="0" ptsTypes="AA">
                                      <p:cBhvr>
                                        <p:cTn id="76" dur="2196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9" dur="314" fill="hold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0" dur="3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1" dur="1" fill="hold">
                                          <p:stCondLst>
                                            <p:cond delay="251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2" dur="28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7.40741E-7 C 0.10703 -0.07315 0.10599 -0.1625 0.13359 -0.2912 " pathEditMode="relative" rAng="0" ptsTypes="AA">
                                      <p:cBhvr>
                                        <p:cTn id="84" dur="2546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7" dur="407" fill="hold">
                                          <p:stCondLst>
                                            <p:cond delay="285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8" dur="40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9" dur="1" fill="hold">
                                          <p:stCondLst>
                                            <p:cond delay="325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0" dur="37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48148E-6 C 0.00104 -0.11574 -0.11797 -0.13287 -0.09037 -0.26158 " pathEditMode="relative" rAng="0" ptsTypes="AA">
                                      <p:cBhvr>
                                        <p:cTn id="92" dur="3501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5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6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7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8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C 0.07604 -0.05301 0.06667 -0.19607 0.09636 -0.33519 " pathEditMode="relative" rAng="0" ptsTypes="AA">
                                      <p:cBhvr>
                                        <p:cTn id="100" dur="3347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3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4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5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6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3.7037E-7 C 0.06432 -0.17315 0.07669 -0.06574 0.13086 -0.23171 " pathEditMode="relative" rAng="0" ptsTypes="AA">
                                      <p:cBhvr>
                                        <p:cTn id="108" dur="218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1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2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3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4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C -0.01471 -0.12338 -0.08021 -0.21551 -0.01003 -0.36713 " pathEditMode="relative" rAng="0" ptsTypes="AA">
                                      <p:cBhvr>
                                        <p:cTn id="116" dur="2645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9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0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1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2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C 0.00287 -0.24885 0.12018 -0.15834 0.10443 -0.32223 " pathEditMode="relative" rAng="0" ptsTypes="AA">
                                      <p:cBhvr>
                                        <p:cTn id="124" dur="2595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1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7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8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9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0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6 C 0.05547 0.15463 0.08659 0.06782 0.1375 0.22152 " pathEditMode="relative" rAng="10380000" ptsTypes="AA">
                                      <p:cBhvr>
                                        <p:cTn id="132" dur="2961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88" y="11088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5" dur="273" fill="hold">
                                          <p:stCondLst>
                                            <p:cond delay="190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6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7" dur="1" fill="hold">
                                          <p:stCondLst>
                                            <p:cond delay="2181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8" dur="25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3.7037E-7 C -0.07162 -0.28356 0.12161 -0.16806 0.11159 -0.39653 " pathEditMode="relative" rAng="1740000" ptsTypes="AA">
                                      <p:cBhvr>
                                        <p:cTn id="140" dur="2681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21366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3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4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5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6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10482 -0.20695 0.17995 -0.01922 0.24831 -0.2419 " pathEditMode="relative" rAng="0" ptsTypes="AA">
                                      <p:cBhvr>
                                        <p:cTn id="148" dur="2965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1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1" dur="262" fill="hold">
                                          <p:stCondLst>
                                            <p:cond delay="1835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2" dur="2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3" dur="1" fill="hold">
                                          <p:stCondLst>
                                            <p:cond delay="209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4" dur="241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156" dur="3729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C 0.03321 -0.23588 0.0431 -0.23704 0.13763 -0.34769 " pathEditMode="relative" rAng="0" ptsTypes="AA">
                                      <p:cBhvr>
                                        <p:cTn id="164" dur="351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11111E-6 C 0.07317 0.08403 0.17187 -0.1537 0.23307 -0.00486 " pathEditMode="relative" rAng="7320000" ptsTypes="AA">
                                      <p:cBhvr>
                                        <p:cTn id="172" dur="2662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23" y="-694"/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5" dur="335" fill="hold">
                                          <p:stCondLst>
                                            <p:cond delay="234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6" dur="33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7" dur="1" fill="hold">
                                          <p:stCondLst>
                                            <p:cond delay="2682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8" dur="308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0.00023 C 0.11016 -0.09722 0.10912 -0.21551 0.13763 -0.38565 " pathEditMode="relative" rAng="0" ptsTypes="AA">
                                      <p:cBhvr>
                                        <p:cTn id="180" dur="2161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9259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83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4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85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6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C 0.07123 -0.04398 0.06237 -0.16273 0.09011 -0.27847 " pathEditMode="relative" rAng="0" ptsTypes="AA">
                                      <p:cBhvr>
                                        <p:cTn id="188" dur="282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18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1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92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3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94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07407E-6 C 0.09414 -0.05973 0.08112 0.02407 0.16497 -0.04005 " pathEditMode="relative" rAng="1800000" ptsTypes="AA">
                                      <p:cBhvr>
                                        <p:cTn id="196" dur="2229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42" y="-2014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9" dur="418" fill="hold">
                                          <p:stCondLst>
                                            <p:cond delay="2927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0" dur="4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1" dur="1" fill="hold">
                                          <p:stCondLst>
                                            <p:cond delay="3343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2" dur="384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81481E-6 C -0.01133 -0.10579 -0.06198 -0.1845 -0.00769 -0.31459 " pathEditMode="relative" rAng="0" ptsTypes="AA">
                                      <p:cBhvr>
                                        <p:cTn id="204" dur="324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0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7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8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9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0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11111E-6 C 0.00378 -0.22477 0.15404 -0.14305 0.13372 -0.2912 " pathEditMode="relative" rAng="0" ptsTypes="AA">
                                      <p:cBhvr>
                                        <p:cTn id="212" dur="2298" spd="-100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2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15" dur="322" fill="hold">
                                          <p:stCondLst>
                                            <p:cond delay="2252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6" dur="3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7" dur="1" fill="hold">
                                          <p:stCondLst>
                                            <p:cond delay="2573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8" dur="29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C -0.04011 -0.14375 -0.07305 -0.07477 -0.10899 -0.21713 " pathEditMode="relative" rAng="0" ptsTypes="AA">
                                      <p:cBhvr>
                                        <p:cTn id="220" dur="2439" spd="-100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2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23" dur="433" fill="hold">
                                          <p:stCondLst>
                                            <p:cond delay="3034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24" dur="4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25" dur="1" fill="hold">
                                          <p:stCondLst>
                                            <p:cond delay="3466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6" dur="398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1.11111E-6 C -0.04062 -0.14421 0.01771 -0.1956 -0.00286 -0.34421 " pathEditMode="relative" rAng="0" ptsTypes="AA">
                                      <p:cBhvr>
                                        <p:cTn id="228" dur="2261" spd="-100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7" y="-17222"/>
                                    </p:animMotion>
                                  </p:childTnLst>
                                </p:cTn>
                              </p:par>
                              <p:par>
                                <p:cTn id="2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1" dur="224" fill="hold">
                                          <p:stCondLst>
                                            <p:cond delay="1566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32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33" dur="1" fill="hold">
                                          <p:stCondLst>
                                            <p:cond delay="1788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34" dur="20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22222E-6 C 0.08373 -0.1206 0.14375 -0.01111 0.19831 -0.14097 " pathEditMode="relative" rAng="0" ptsTypes="AA">
                                      <p:cBhvr>
                                        <p:cTn id="236" dur="2691" spd="-100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9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0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1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42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244" dur="3846" spd="-10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7" dur="334" fill="hold">
                                          <p:stCondLst>
                                            <p:cond delay="2341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8" dur="3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9" dur="1" fill="hold">
                                          <p:stCondLst>
                                            <p:cond delay="2674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0" dur="30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22222E-6 C 0.03229 -0.19768 0.04193 -0.19838 0.13359 -0.2912 " pathEditMode="relative" rAng="0" ptsTypes="AA">
                                      <p:cBhvr>
                                        <p:cTn id="252" dur="2813" spd="-10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5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6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7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8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1.48148E-6 C 0.00104 -0.11574 -0.11797 -0.13287 -0.09036 -0.26158 " pathEditMode="relative" rAng="0" ptsTypes="AA">
                                      <p:cBhvr>
                                        <p:cTn id="260" dur="3652" spd="-10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2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6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6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96296E-6 C 0.1069 -0.07315 0.10586 -0.1625 0.1336 -0.29121 " pathEditMode="relative" rAng="0" ptsTypes="AA">
                                      <p:cBhvr>
                                        <p:cTn id="268" dur="3444" spd="-100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1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72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3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74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22222E-6 C 0.07123 -0.04398 0.06237 -0.16273 0.09011 -0.27847 " pathEditMode="relative" rAng="0" ptsTypes="AA">
                                      <p:cBhvr>
                                        <p:cTn id="276" dur="2714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2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9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0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1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2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85185E-6 C 0.08373 -0.1206 0.14375 -0.01111 0.19831 -0.14097 " pathEditMode="relative" rAng="0" ptsTypes="AA">
                                      <p:cBhvr>
                                        <p:cTn id="284" dur="2924" spd="-100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7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8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9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0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48148E-6 C 0.07604 -0.05301 0.06667 -0.19606 0.09635 -0.33518 " pathEditMode="relative" rAng="0" ptsTypes="AA">
                                      <p:cBhvr>
                                        <p:cTn id="292" dur="3347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2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95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6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7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8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48148E-6 C 0.0332 -0.23611 0.0431 -0.23704 0.13763 -0.34769 " pathEditMode="relative" rAng="0" ptsTypes="AA">
                                      <p:cBhvr>
                                        <p:cTn id="300" dur="3510" spd="-100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3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03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0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05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6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C 0.00143 -0.15486 -0.16406 -0.17778 -0.12565 -0.34954 " pathEditMode="relative" rAng="0" ptsTypes="AA">
                                      <p:cBhvr>
                                        <p:cTn id="308" dur="2662" spd="-100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3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1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12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13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14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06471 -0.13519 0.07708 -0.05139 0.13151 -0.18125 " pathEditMode="relative" rAng="0" ptsTypes="AA">
                                      <p:cBhvr>
                                        <p:cTn id="316" dur="2229" spd="-100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3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9" dur="433" fill="hold">
                                          <p:stCondLst>
                                            <p:cond delay="303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0" dur="4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1" dur="1" fill="hold">
                                          <p:stCondLst>
                                            <p:cond delay="346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22" dur="398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2.22222E-6 C -0.04036 -0.14422 0.01758 -0.1956 -0.00286 -0.34422 " pathEditMode="relative" rAng="0" ptsTypes="AA">
                                      <p:cBhvr>
                                        <p:cTn id="324" dur="2261" spd="-100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7" y="-17222"/>
                                    </p:animMotion>
                                  </p:childTnLst>
                                </p:cTn>
                              </p:par>
                              <p:par>
                                <p:cTn id="3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7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8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9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0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332" dur="3846" spd="-100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5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6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7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8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5.55112E-17 C 0.1069 -0.07315 0.10586 -0.1625 0.13359 -0.2912 " pathEditMode="relative" rAng="0" ptsTypes="AA">
                                      <p:cBhvr>
                                        <p:cTn id="340" dur="3444" spd="-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3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4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4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C 0.07122 -0.04398 0.06237 -0.16273 0.0901 -0.27847 " pathEditMode="relative" rAng="0" ptsTypes="AA">
                                      <p:cBhvr>
                                        <p:cTn id="348" dur="2300" spd="-100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3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5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5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33333E-6 C -0.01133 -0.10578 -0.06198 -0.18449 -0.00768 -0.31458 " pathEditMode="relative" rAng="0" ptsTypes="AA">
                                      <p:cBhvr>
                                        <p:cTn id="356" dur="2300" spd="-100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3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59259E-6 C 0.06471 -0.13518 0.07708 -0.05139 0.13151 -0.18125 " pathEditMode="relative" rAng="0" ptsTypes="AA">
                                      <p:cBhvr>
                                        <p:cTn id="364" dur="2300" spd="-100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36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C -0.0401 -0.14398 -0.07305 -0.07477 -0.10898 -0.21713 " pathEditMode="relative" rAng="0" ptsTypes="AA">
                                      <p:cBhvr>
                                        <p:cTn id="372" dur="2300" spd="-100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3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7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3.7037E-7 C 0.08372 -0.1206 0.14375 -0.01111 0.19831 -0.14097 " pathEditMode="relative" rAng="0" ptsTypes="AA">
                                      <p:cBhvr>
                                        <p:cTn id="380" dur="2300" spd="-100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8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8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8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8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388" dur="2300" spd="-100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8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9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9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9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C -0.04023 -0.14422 0.01732 -0.1956 -0.00299 -0.34422 " pathEditMode="relative" rAng="0" ptsTypes="AA">
                                      <p:cBhvr>
                                        <p:cTn id="396" dur="2300" spd="-100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39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0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44444E-6 C 0.00378 -0.22477 0.15391 -0.14306 0.13373 -0.29121 " pathEditMode="relative" rAng="0" ptsTypes="AA">
                                      <p:cBhvr>
                                        <p:cTn id="404" dur="2300" spd="-100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0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C 0.0323 -0.19768 0.04193 -0.19838 0.1336 -0.2912 " pathEditMode="relative" rAng="0" ptsTypes="AA">
                                      <p:cBhvr>
                                        <p:cTn id="412" dur="2300" spd="-100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420" dur="2300" spd="-100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2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C 0.00105 -0.11574 -0.11797 -0.13287 -0.09036 -0.26157 " pathEditMode="relative" rAng="0" ptsTypes="AA">
                                      <p:cBhvr>
                                        <p:cTn id="428" dur="2300" spd="-100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4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1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32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3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34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85185E-6 C 0.07123 -0.04398 0.06237 -0.16273 0.09011 -0.27847 " pathEditMode="relative" rAng="0" ptsTypes="AA">
                                      <p:cBhvr>
                                        <p:cTn id="436" dur="2714" spd="-100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4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48148E-6 C -0.01132 -0.10579 -0.06198 -0.18449 -0.00768 -0.31458 " pathEditMode="relative" rAng="0" ptsTypes="AA">
                                      <p:cBhvr>
                                        <p:cTn id="444" dur="3409" spd="-100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18"/>
                                    </p:animMotion>
                                  </p:childTnLst>
                                </p:cTn>
                              </p:par>
                              <p:par>
                                <p:cTn id="4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7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9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0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06472 -0.13542 0.07722 -0.05139 0.13164 -0.18125 " pathEditMode="relative" rAng="0" ptsTypes="AA">
                                      <p:cBhvr>
                                        <p:cTn id="452" dur="3060" spd="-100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4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55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6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7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8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33333E-6 C -0.0401 -0.14375 -0.07305 -0.07477 -0.10898 -0.21713 " pathEditMode="relative" rAng="0" ptsTypes="AA">
                                      <p:cBhvr>
                                        <p:cTn id="460" dur="3515" spd="-100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4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63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64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65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6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96296E-6 C 0.08373 -0.1206 0.14375 -0.01111 0.19831 -0.14097 " pathEditMode="relative" rAng="0" ptsTypes="AA">
                                      <p:cBhvr>
                                        <p:cTn id="468" dur="2924" spd="-100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4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1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72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73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74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476" dur="2415" spd="-100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4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9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0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1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82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7.40741E-7 C -0.04024 -0.14421 0.01731 -0.1956 -0.003 -0.34421 " pathEditMode="relative" rAng="0" ptsTypes="AA">
                                      <p:cBhvr>
                                        <p:cTn id="484" dur="2191" spd="-100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4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7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8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9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0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7.40741E-7 C 0.00378 -0.22477 0.15404 -0.14282 0.13372 -0.2912 " pathEditMode="relative" rAng="0" ptsTypes="AA">
                                      <p:cBhvr>
                                        <p:cTn id="492" dur="2340" spd="-100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5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6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7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8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C 0.07604 -0.05301 0.06666 -0.19606 0.09635 -0.33518 " pathEditMode="relative" rAng="0" ptsTypes="AA">
                                      <p:cBhvr>
                                        <p:cTn id="500" dur="3347" spd="-100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5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03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4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05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6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3.7037E-6 C 0.06432 -0.17315 0.07669 -0.06574 0.13086 -0.23172 " pathEditMode="relative" rAng="0" ptsTypes="AA">
                                      <p:cBhvr>
                                        <p:cTn id="508" dur="2180" spd="-100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5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1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12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3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14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C -0.01471 -0.12338 -0.08021 -0.21551 -0.01003 -0.36713 " pathEditMode="relative" rAng="0" ptsTypes="AA">
                                      <p:cBhvr>
                                        <p:cTn id="516" dur="2645" spd="-100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5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9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0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1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2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85185E-6 C 0.13985 -0.01227 0.09727 0.20209 0.18815 0.16227 " pathEditMode="relative" rAng="5160000" ptsTypes="AA">
                                      <p:cBhvr>
                                        <p:cTn id="524" dur="2595" spd="-100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14" y="8241"/>
                                    </p:animMotion>
                                  </p:childTnLst>
                                </p:cTn>
                              </p:par>
                              <p:par>
                                <p:cTn id="5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7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8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9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0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C -0.04479 -0.16551 -0.08151 -0.08611 -0.12148 -0.25023 " pathEditMode="relative" rAng="0" ptsTypes="AA">
                                      <p:cBhvr>
                                        <p:cTn id="532" dur="2961" spd="-100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00"/>
                                    </p:animMotion>
                                  </p:childTnLst>
                                </p:cTn>
                              </p:par>
                              <p:par>
                                <p:cTn id="5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35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6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7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8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3.7037E-6 C 0.10482 -0.20694 0.17995 -0.01921 0.24831 -0.24189 " pathEditMode="relative" rAng="0" ptsTypes="AA">
                                      <p:cBhvr>
                                        <p:cTn id="540" dur="2965" spd="-100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083"/>
                                    </p:animMotion>
                                  </p:childTnLst>
                                </p:cTn>
                              </p:par>
                              <p:par>
                                <p:cTn id="5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43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44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45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6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96296E-6 C 0.0332 -0.23611 0.04309 -0.23703 0.13763 -0.34768 " pathEditMode="relative" rAng="0" ptsTypes="AA">
                                      <p:cBhvr>
                                        <p:cTn id="548" dur="3510" spd="-100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5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1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52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53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54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1.11111E-6 C 0.00156 -0.15486 -0.16419 -0.17778 -0.12565 -0.34954 " pathEditMode="relative" rAng="0" ptsTypes="AA">
                                      <p:cBhvr>
                                        <p:cTn id="556" dur="2662" spd="-100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89" y="-17477"/>
                                    </p:animMotion>
                                  </p:childTnLst>
                                </p:cTn>
                              </p:par>
                              <p:par>
                                <p:cTn id="5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9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0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1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62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59259E-6 C 0.07122 -0.04398 0.06237 -0.16273 0.0901 -0.27847 " pathEditMode="relative" rAng="0" ptsTypes="AA">
                                      <p:cBhvr>
                                        <p:cTn id="564" dur="2820" spd="-100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56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67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8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9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70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C 0.00377 -0.22477 0.15403 -0.14282 0.13372 -0.2912 " pathEditMode="relative" rAng="0" ptsTypes="AA">
                                      <p:cBhvr>
                                        <p:cTn id="572" dur="2298" spd="-100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75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76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77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78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580" dur="3846" spd="-100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8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83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84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85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86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7.40741E-7 C 0.00104 -0.11574 -0.11797 -0.13287 -0.09036 -0.26157 " pathEditMode="relative" rAng="0" ptsTypes="AA">
                                      <p:cBhvr>
                                        <p:cTn id="588" dur="3652" spd="-100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58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91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92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93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94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96296E-6 C 0.1069 -0.07315 0.10586 -0.1625 0.1336 -0.29121 " pathEditMode="relative" rAng="0" ptsTypes="AA">
                                      <p:cBhvr>
                                        <p:cTn id="596" dur="3444" spd="-100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59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99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00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01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02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33333E-6 C 0.07604 -0.05301 0.06667 -0.19606 0.09636 -0.33518 " pathEditMode="relative" rAng="0" ptsTypes="AA">
                                      <p:cBhvr>
                                        <p:cTn id="604" dur="3347" spd="-100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60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07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08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09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10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C 0.03321 -0.23588 0.0431 -0.23704 0.13763 -0.34768 " pathEditMode="relative" rAng="0" ptsTypes="AA">
                                      <p:cBhvr>
                                        <p:cTn id="612" dur="3510" spd="-100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6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15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1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17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18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C 0.00143 -0.15486 -0.16406 -0.17778 -0.12565 -0.34954 " pathEditMode="relative" rAng="0" ptsTypes="AA">
                                      <p:cBhvr>
                                        <p:cTn id="620" dur="2662" spd="-100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6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23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24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25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26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48148E-6 C 0.06472 -0.13518 0.07709 -0.05139 0.13151 -0.18125 " pathEditMode="relative" rAng="0" ptsTypes="AA">
                                      <p:cBhvr>
                                        <p:cTn id="628" dur="2229" spd="-100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6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31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32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33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34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794 0.16644 C -0.10872 0.10903 -0.13464 0.19514 -0.04518 0.1294 " pathEditMode="relative" rAng="0" ptsTypes="AA">
                                      <p:cBhvr>
                                        <p:cTn id="636" dur="3846" spd="-100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6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3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4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4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7037E-7 C 0.07122 -0.04398 0.06237 -0.16273 0.0901 -0.27847 " pathEditMode="relative" rAng="0" ptsTypes="AA">
                                      <p:cBhvr>
                                        <p:cTn id="644" dur="2300" spd="-100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6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4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4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5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85185E-6 C 0.06472 -0.13541 0.07709 -0.05139 0.13152 -0.18125 " pathEditMode="relative" rAng="0" ptsTypes="AA">
                                      <p:cBhvr>
                                        <p:cTn id="652" dur="2300" spd="-100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6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5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5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5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5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660" dur="2300" spd="-100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6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6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6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6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6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668" dur="2300" spd="-100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6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7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7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7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7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9 4.81481E-6 C 0.00286 0.20578 -0.00625 0.2118 -0.07735 0.35046 " pathEditMode="relative" rAng="9720000" ptsTypes="AA">
                                      <p:cBhvr>
                                        <p:cTn id="676" dur="23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28" y="17523"/>
                                    </p:animMotion>
                                  </p:childTnLst>
                                </p:cTn>
                              </p:par>
                              <p:par>
                                <p:cTn id="6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7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8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8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8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-0.00023 C -0.0655 0.01505 -0.05847 0.22593 -0.13412 0.19514 " pathEditMode="relative" rAng="15720000" ptsTypes="AA">
                                      <p:cBhvr>
                                        <p:cTn id="684" dur="23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10162"/>
                                    </p:animMotion>
                                  </p:childTnLst>
                                </p:cTn>
                              </p:par>
                              <p:par>
                                <p:cTn id="6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8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8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8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9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692" dur="2300" spd="-100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95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9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97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98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23 C 0.08658 -0.01875 0.0763 -0.31366 0.17695 -0.26991 " pathEditMode="relative" rAng="4920000" ptsTypes="AA">
                                      <p:cBhvr>
                                        <p:cTn id="700" dur="2662" spd="-100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02" y="-14028"/>
                                    </p:animMotion>
                                  </p:childTnLst>
                                </p:cTn>
                              </p:par>
                              <p:par>
                                <p:cTn id="7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0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0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0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0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708" dur="2300" spd="-100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7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1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1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1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C -0.04023 -0.14422 0.01732 -0.1956 -0.00299 -0.34422 " pathEditMode="relative" rAng="0" ptsTypes="AA">
                                      <p:cBhvr>
                                        <p:cTn id="716" dur="2300" spd="-100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7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1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2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724" dur="2300" spd="-100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7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2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3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C -0.0401 -0.14398 -0.07305 -0.07477 -0.10898 -0.21713 " pathEditMode="relative" rAng="0" ptsTypes="AA">
                                      <p:cBhvr>
                                        <p:cTn id="732" dur="2300" spd="-100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7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3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3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3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C 0.07122 -0.04398 0.06237 -0.16273 0.0901 -0.27847 " pathEditMode="relative" rAng="0" ptsTypes="AA">
                                      <p:cBhvr>
                                        <p:cTn id="740" dur="2300" spd="-100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7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4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4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4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4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748" dur="2300" spd="-100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7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5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5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5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756" dur="2300" spd="-100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7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5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6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6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6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C 0.03321 -0.23588 0.0431 -0.23704 0.13763 -0.34768 " pathEditMode="relative" rAng="0" ptsTypes="AA">
                                      <p:cBhvr>
                                        <p:cTn id="764" dur="3510" spd="-100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5" fill="hold">
                      <p:stCondLst>
                        <p:cond delay="indefinite"/>
                      </p:stCondLst>
                      <p:childTnLst>
                        <p:par>
                          <p:cTn id="766" fill="hold">
                            <p:stCondLst>
                              <p:cond delay="0"/>
                            </p:stCondLst>
                            <p:childTnLst>
                              <p:par>
                                <p:cTn id="76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9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7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1" fill="hold">
                      <p:stCondLst>
                        <p:cond delay="indefinite"/>
                      </p:stCondLst>
                      <p:childTnLst>
                        <p:par>
                          <p:cTn id="772" fill="hold">
                            <p:stCondLst>
                              <p:cond delay="0"/>
                            </p:stCondLst>
                            <p:childTnLst>
                              <p:par>
                                <p:cTn id="77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7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ldLvl="0" animBg="1"/>
      <p:bldP spid="24" grpId="1" bldLvl="0" animBg="1"/>
      <p:bldP spid="25" grpId="0" bldLvl="0" animBg="1"/>
      <p:bldP spid="25" grpId="1" bldLvl="0" animBg="1"/>
      <p:bldP spid="26" grpId="0" bldLvl="0" animBg="1"/>
      <p:bldP spid="26" grpId="1" bldLvl="0" animBg="1"/>
      <p:bldP spid="27" grpId="0" bldLvl="0" animBg="1"/>
      <p:bldP spid="27" grpId="1" bldLvl="0" animBg="1"/>
      <p:bldP spid="28" grpId="0" bldLvl="0" animBg="1"/>
      <p:bldP spid="28" grpId="1" bldLvl="0" animBg="1"/>
      <p:bldP spid="29" grpId="0" bldLvl="0" animBg="1"/>
      <p:bldP spid="29" grpId="1" bldLvl="0" animBg="1"/>
      <p:bldP spid="30" grpId="0" bldLvl="0" animBg="1"/>
      <p:bldP spid="30" grpId="1" bldLvl="0" animBg="1"/>
      <p:bldP spid="31" grpId="0" bldLvl="0" animBg="1"/>
      <p:bldP spid="31" grpId="1" bldLvl="0" animBg="1"/>
      <p:bldP spid="32" grpId="0" bldLvl="0" animBg="1"/>
      <p:bldP spid="32" grpId="1" bldLvl="0" animBg="1"/>
      <p:bldP spid="33" grpId="0" bldLvl="0" animBg="1"/>
      <p:bldP spid="33" grpId="1" bldLvl="0" animBg="1"/>
      <p:bldP spid="34" grpId="0" bldLvl="0" animBg="1"/>
      <p:bldP spid="34" grpId="1" bldLvl="0" animBg="1"/>
      <p:bldP spid="35" grpId="0" bldLvl="0" animBg="1"/>
      <p:bldP spid="35" grpId="1" bldLvl="0" animBg="1"/>
      <p:bldP spid="36" grpId="0" bldLvl="0" animBg="1"/>
      <p:bldP spid="36" grpId="1" bldLvl="0" animBg="1"/>
      <p:bldP spid="37" grpId="0" bldLvl="0" animBg="1"/>
      <p:bldP spid="37" grpId="1" bldLvl="0" animBg="1"/>
      <p:bldP spid="38" grpId="0" bldLvl="0" animBg="1"/>
      <p:bldP spid="38" grpId="1" bldLvl="0" animBg="1"/>
      <p:bldP spid="39" grpId="0" bldLvl="0" animBg="1"/>
      <p:bldP spid="39" grpId="1" bldLvl="0" animBg="1"/>
      <p:bldP spid="40" grpId="0" bldLvl="0" animBg="1"/>
      <p:bldP spid="40" grpId="1" bldLvl="0" animBg="1"/>
      <p:bldP spid="41" grpId="0" bldLvl="0" animBg="1"/>
      <p:bldP spid="41" grpId="1" bldLvl="0" animBg="1"/>
      <p:bldP spid="42" grpId="0" bldLvl="0" animBg="1"/>
      <p:bldP spid="42" grpId="1" bldLvl="0" animBg="1"/>
      <p:bldP spid="43" grpId="0" bldLvl="0" animBg="1"/>
      <p:bldP spid="43" grpId="1" bldLvl="0" animBg="1"/>
      <p:bldP spid="44" grpId="0" bldLvl="0" animBg="1"/>
      <p:bldP spid="44" grpId="1" bldLvl="0" animBg="1"/>
      <p:bldP spid="45" grpId="0" bldLvl="0" animBg="1"/>
      <p:bldP spid="45" grpId="1" bldLvl="0" animBg="1"/>
      <p:bldP spid="46" grpId="0" bldLvl="0" animBg="1"/>
      <p:bldP spid="46" grpId="1" bldLvl="0" animBg="1"/>
      <p:bldP spid="47" grpId="0" bldLvl="0" animBg="1"/>
      <p:bldP spid="47" grpId="1" bldLvl="0" animBg="1"/>
      <p:bldP spid="48" grpId="0" bldLvl="0" animBg="1"/>
      <p:bldP spid="48" grpId="1" bldLvl="0" animBg="1"/>
      <p:bldP spid="71" grpId="0" bldLvl="0" animBg="1"/>
      <p:bldP spid="71" grpId="1" bldLvl="0" animBg="1"/>
      <p:bldP spid="72" grpId="0" bldLvl="0" animBg="1"/>
      <p:bldP spid="72" grpId="1" bldLvl="0" animBg="1"/>
      <p:bldP spid="73" grpId="0" bldLvl="0" animBg="1"/>
      <p:bldP spid="73" grpId="1" bldLvl="0" animBg="1"/>
      <p:bldP spid="74" grpId="0" bldLvl="0" animBg="1"/>
      <p:bldP spid="74" grpId="1" bldLvl="0" animBg="1"/>
      <p:bldP spid="75" grpId="0" bldLvl="0" animBg="1"/>
      <p:bldP spid="75" grpId="1" bldLvl="0" animBg="1"/>
      <p:bldP spid="76" grpId="0" bldLvl="0" animBg="1"/>
      <p:bldP spid="76" grpId="1" bldLvl="0" animBg="1"/>
      <p:bldP spid="77" grpId="0" bldLvl="0" animBg="1"/>
      <p:bldP spid="77" grpId="1" bldLvl="0" animBg="1"/>
      <p:bldP spid="78" grpId="0" bldLvl="0" animBg="1"/>
      <p:bldP spid="78" grpId="1" bldLvl="0" animBg="1"/>
      <p:bldP spid="79" grpId="0" bldLvl="0" animBg="1"/>
      <p:bldP spid="79" grpId="1" bldLvl="0" animBg="1"/>
      <p:bldP spid="80" grpId="0" bldLvl="0" animBg="1"/>
      <p:bldP spid="80" grpId="1" bldLvl="0" animBg="1"/>
      <p:bldP spid="81" grpId="0" bldLvl="0" animBg="1"/>
      <p:bldP spid="81" grpId="1" bldLvl="0" animBg="1"/>
      <p:bldP spid="82" grpId="0" bldLvl="0" animBg="1"/>
      <p:bldP spid="82" grpId="1" bldLvl="0" animBg="1"/>
      <p:bldP spid="83" grpId="0" bldLvl="0" animBg="1"/>
      <p:bldP spid="83" grpId="1" bldLvl="0" animBg="1"/>
      <p:bldP spid="84" grpId="0" bldLvl="0" animBg="1"/>
      <p:bldP spid="84" grpId="1" bldLvl="0" animBg="1"/>
      <p:bldP spid="85" grpId="0" bldLvl="0" animBg="1"/>
      <p:bldP spid="85" grpId="1" bldLvl="0" animBg="1"/>
      <p:bldP spid="86" grpId="0" bldLvl="0" animBg="1"/>
      <p:bldP spid="86" grpId="1" bldLvl="0" animBg="1"/>
      <p:bldP spid="87" grpId="0" bldLvl="0" animBg="1"/>
      <p:bldP spid="87" grpId="1" bldLvl="0" animBg="1"/>
      <p:bldP spid="88" grpId="0" bldLvl="0" animBg="1"/>
      <p:bldP spid="88" grpId="1" bldLvl="0" animBg="1"/>
      <p:bldP spid="89" grpId="0" bldLvl="0" animBg="1"/>
      <p:bldP spid="89" grpId="1" bldLvl="0" animBg="1"/>
      <p:bldP spid="90" grpId="0" bldLvl="0" animBg="1"/>
      <p:bldP spid="90" grpId="1" bldLvl="0" animBg="1"/>
      <p:bldP spid="91" grpId="0" bldLvl="0" animBg="1"/>
      <p:bldP spid="91" grpId="1" bldLvl="0" animBg="1"/>
      <p:bldP spid="92" grpId="0" bldLvl="0" animBg="1"/>
      <p:bldP spid="92" grpId="1" bldLvl="0" animBg="1"/>
      <p:bldP spid="93" grpId="0" bldLvl="0" animBg="1"/>
      <p:bldP spid="93" grpId="1" bldLvl="0" animBg="1"/>
      <p:bldP spid="94" grpId="0" bldLvl="0" animBg="1"/>
      <p:bldP spid="94" grpId="1" bldLvl="0" animBg="1"/>
      <p:bldP spid="95" grpId="0" bldLvl="0" animBg="1"/>
      <p:bldP spid="95" grpId="1" bldLvl="0" animBg="1"/>
      <p:bldP spid="96" grpId="0" bldLvl="0" animBg="1"/>
      <p:bldP spid="96" grpId="1" bldLvl="0" animBg="1"/>
      <p:bldP spid="97" grpId="0" bldLvl="0" animBg="1"/>
      <p:bldP spid="97" grpId="1" bldLvl="0" animBg="1"/>
      <p:bldP spid="98" grpId="0" bldLvl="0" animBg="1"/>
      <p:bldP spid="98" grpId="1" bldLvl="0" animBg="1"/>
      <p:bldP spid="99" grpId="0" bldLvl="0" animBg="1"/>
      <p:bldP spid="99" grpId="1" bldLvl="0" animBg="1"/>
      <p:bldP spid="100" grpId="0" bldLvl="0" animBg="1"/>
      <p:bldP spid="100" grpId="1" bldLvl="0" animBg="1"/>
      <p:bldP spid="101" grpId="0" bldLvl="0" animBg="1"/>
      <p:bldP spid="101" grpId="1" bldLvl="0" animBg="1"/>
      <p:bldP spid="102" grpId="0" bldLvl="0" animBg="1"/>
      <p:bldP spid="102" grpId="1" bldLvl="0" animBg="1"/>
      <p:bldP spid="103" grpId="0" bldLvl="0" animBg="1"/>
      <p:bldP spid="103" grpId="1" bldLvl="0" animBg="1"/>
      <p:bldP spid="104" grpId="0" bldLvl="0" animBg="1"/>
      <p:bldP spid="104" grpId="1" bldLvl="0" animBg="1"/>
      <p:bldP spid="105" grpId="0" bldLvl="0" animBg="1"/>
      <p:bldP spid="105" grpId="1" bldLvl="0" animBg="1"/>
      <p:bldP spid="106" grpId="0" bldLvl="0" animBg="1"/>
      <p:bldP spid="106" grpId="1" bldLvl="0" animBg="1"/>
      <p:bldP spid="107" grpId="0" bldLvl="0" animBg="1"/>
      <p:bldP spid="107" grpId="1" bldLvl="0" animBg="1"/>
      <p:bldP spid="108" grpId="0" bldLvl="0" animBg="1"/>
      <p:bldP spid="108" grpId="1" bldLvl="0" animBg="1"/>
      <p:bldP spid="109" grpId="0" bldLvl="0" animBg="1"/>
      <p:bldP spid="109" grpId="1" bldLvl="0" animBg="1"/>
      <p:bldP spid="110" grpId="0" bldLvl="0" animBg="1"/>
      <p:bldP spid="110" grpId="1" bldLvl="0" animBg="1"/>
      <p:bldP spid="111" grpId="0" bldLvl="0" animBg="1"/>
      <p:bldP spid="111" grpId="1" bldLvl="0" animBg="1"/>
      <p:bldP spid="112" grpId="0" bldLvl="0" animBg="1"/>
      <p:bldP spid="112" grpId="1" bldLvl="0" animBg="1"/>
      <p:bldP spid="113" grpId="0" bldLvl="0" animBg="1"/>
      <p:bldP spid="113" grpId="1" bldLvl="0" animBg="1"/>
      <p:bldP spid="114" grpId="0" bldLvl="0" animBg="1"/>
      <p:bldP spid="114" grpId="1" bldLvl="0" animBg="1"/>
      <p:bldP spid="115" grpId="0" bldLvl="0" animBg="1"/>
      <p:bldP spid="115" grpId="1" bldLvl="0" animBg="1"/>
      <p:bldP spid="116" grpId="0" bldLvl="0" animBg="1"/>
      <p:bldP spid="116" grpId="1" bldLvl="0" animBg="1"/>
      <p:bldP spid="117" grpId="0" bldLvl="0" animBg="1"/>
      <p:bldP spid="117" grpId="1" bldLvl="0" animBg="1"/>
      <p:bldP spid="118" grpId="0" bldLvl="0" animBg="1"/>
      <p:bldP spid="118" grpId="1" bldLvl="0" animBg="1"/>
      <p:bldP spid="119" grpId="0" bldLvl="0" animBg="1"/>
      <p:bldP spid="119" grpId="1" bldLvl="0" animBg="1"/>
      <p:bldP spid="120" grpId="0" bldLvl="0" animBg="1"/>
      <p:bldP spid="120" grpId="1" bldLvl="0" animBg="1"/>
      <p:bldP spid="121" grpId="0" bldLvl="0" animBg="1"/>
      <p:bldP spid="121" grpId="1" bldLvl="0" animBg="1"/>
      <p:bldP spid="122" grpId="0" bldLvl="0" animBg="1"/>
      <p:bldP spid="122" grpId="1" bldLvl="0" animBg="1"/>
      <p:bldP spid="123" grpId="0" bldLvl="0" animBg="1"/>
      <p:bldP spid="123" grpId="1" bldLvl="0" animBg="1"/>
      <p:bldP spid="124" grpId="0" bldLvl="0" animBg="1"/>
      <p:bldP spid="124" grpId="1" bldLvl="0" animBg="1"/>
      <p:bldP spid="125" grpId="0" bldLvl="0" animBg="1"/>
      <p:bldP spid="125" grpId="1" bldLvl="0" animBg="1"/>
      <p:bldP spid="126" grpId="0" bldLvl="0" animBg="1"/>
      <p:bldP spid="126" grpId="1" bldLvl="0" animBg="1"/>
      <p:bldP spid="127" grpId="0" bldLvl="0" animBg="1"/>
      <p:bldP spid="127" grpId="1" bldLvl="0" animBg="1"/>
      <p:bldP spid="128" grpId="0" bldLvl="0" animBg="1"/>
      <p:bldP spid="128" grpId="1" bldLvl="0" animBg="1"/>
      <p:bldP spid="129" grpId="0" bldLvl="0" animBg="1"/>
      <p:bldP spid="129" grpId="1" bldLvl="0" animBg="1"/>
      <p:bldP spid="130" grpId="0" bldLvl="0" animBg="1"/>
      <p:bldP spid="130" grpId="1" bldLvl="0" animBg="1"/>
      <p:bldP spid="131" grpId="0" bldLvl="0" animBg="1"/>
      <p:bldP spid="131" grpId="1" bldLvl="0" animBg="1"/>
      <p:bldP spid="132" grpId="0" bldLvl="0" animBg="1"/>
      <p:bldP spid="132" grpId="1" bldLvl="0" animBg="1"/>
      <p:bldP spid="133" grpId="0" bldLvl="0" animBg="1"/>
      <p:bldP spid="133" grpId="1" bldLvl="0" animBg="1"/>
      <p:bldP spid="134" grpId="0" bldLvl="0" animBg="1"/>
      <p:bldP spid="134" grpId="1" bldLvl="0" animBg="1"/>
      <p:bldP spid="135" grpId="0" bldLvl="0" animBg="1"/>
      <p:bldP spid="135" grpId="1" bldLvl="0" animBg="1"/>
      <p:bldP spid="136" grpId="0" bldLvl="0" animBg="1"/>
      <p:bldP spid="136" grpId="1" bldLvl="0" animBg="1"/>
      <p:bldP spid="137" grpId="0" bldLvl="0" animBg="1"/>
      <p:bldP spid="137" grpId="1" bldLvl="0" animBg="1"/>
      <p:bldP spid="138" grpId="0" bldLvl="0" animBg="1"/>
      <p:bldP spid="138" grpId="1" bldLvl="0" animBg="1"/>
      <p:bldP spid="139" grpId="0" bldLvl="0" animBg="1"/>
      <p:bldP spid="139" grpId="1" bldLvl="0" animBg="1"/>
      <p:bldP spid="140" grpId="0" bldLvl="0" animBg="1"/>
      <p:bldP spid="140" grpId="1" bldLvl="0" animBg="1"/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7"/>
          <p:cNvSpPr txBox="1"/>
          <p:nvPr/>
        </p:nvSpPr>
        <p:spPr>
          <a:xfrm>
            <a:off x="568325" y="560070"/>
            <a:ext cx="8014335" cy="8432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6000" b="1" dirty="0">
                <a:solidFill>
                  <a:schemeClr val="accent1"/>
                </a:solidFill>
                <a:cs typeface="+mn-ea"/>
                <a:sym typeface="+mn-lt"/>
              </a:rPr>
              <a:t>Elle est fr</a:t>
            </a:r>
            <a:r>
              <a:rPr lang="fr-FR" altLang="en-US" sz="6000" b="1" dirty="0">
                <a:solidFill>
                  <a:schemeClr val="accent1"/>
                </a:solidFill>
                <a:cs typeface="+mn-ea"/>
                <a:sym typeface="+mn-lt"/>
              </a:rPr>
              <a:t>ançais</a:t>
            </a:r>
            <a:r>
              <a:rPr lang="fr-FR" altLang="en-US" sz="6000" b="1" dirty="0">
                <a:solidFill>
                  <a:srgbClr val="FF0000"/>
                </a:solidFill>
                <a:cs typeface="+mn-ea"/>
                <a:sym typeface="+mn-lt"/>
              </a:rPr>
              <a:t>e</a:t>
            </a:r>
            <a:r>
              <a:rPr lang="fr-FR" altLang="en-US" sz="6000" b="1" dirty="0">
                <a:solidFill>
                  <a:schemeClr val="accent1"/>
                </a:solidFill>
                <a:cs typeface="+mn-ea"/>
                <a:sym typeface="+mn-lt"/>
              </a:rPr>
              <a:t> .</a:t>
            </a:r>
            <a:endParaRPr lang="fr-FR" altLang="en-US" sz="60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82" name="Arc 53"/>
          <p:cNvSpPr/>
          <p:nvPr/>
        </p:nvSpPr>
        <p:spPr>
          <a:xfrm>
            <a:off x="7622722" y="2959390"/>
            <a:ext cx="7797220" cy="7797220"/>
          </a:xfrm>
          <a:prstGeom prst="arc">
            <a:avLst>
              <a:gd name="adj1" fmla="val 10815889"/>
              <a:gd name="adj2" fmla="val 16771066"/>
            </a:avLst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83" name="Oval 54"/>
          <p:cNvSpPr/>
          <p:nvPr/>
        </p:nvSpPr>
        <p:spPr>
          <a:xfrm>
            <a:off x="7698922" y="5511820"/>
            <a:ext cx="221288" cy="221288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84" name="Oval 55"/>
          <p:cNvSpPr/>
          <p:nvPr/>
        </p:nvSpPr>
        <p:spPr>
          <a:xfrm>
            <a:off x="8314031" y="4408297"/>
            <a:ext cx="221288" cy="221288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85" name="Oval 56"/>
          <p:cNvSpPr/>
          <p:nvPr/>
        </p:nvSpPr>
        <p:spPr>
          <a:xfrm>
            <a:off x="9292696" y="3465513"/>
            <a:ext cx="221288" cy="221288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88" name="TextBox 59"/>
          <p:cNvSpPr txBox="1"/>
          <p:nvPr/>
        </p:nvSpPr>
        <p:spPr>
          <a:xfrm>
            <a:off x="8641816" y="4365052"/>
            <a:ext cx="582211" cy="307777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r>
              <a:rPr lang="zh-CN" altLang="en-US" sz="3600" b="1">
                <a:solidFill>
                  <a:schemeClr val="accent5"/>
                </a:solidFill>
              </a:rPr>
              <a:t>系动词</a:t>
            </a:r>
            <a:endParaRPr lang="zh-CN" altLang="en-US" sz="3600" b="1">
              <a:solidFill>
                <a:schemeClr val="accent5"/>
              </a:solidFill>
            </a:endParaRPr>
          </a:p>
        </p:txBody>
      </p:sp>
      <p:sp>
        <p:nvSpPr>
          <p:cNvPr id="89" name="TextBox 60"/>
          <p:cNvSpPr txBox="1"/>
          <p:nvPr/>
        </p:nvSpPr>
        <p:spPr>
          <a:xfrm>
            <a:off x="9770524" y="3465990"/>
            <a:ext cx="582211" cy="307777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l"/>
            <a:r>
              <a:rPr lang="zh-CN" altLang="id-ID" sz="3200" b="1">
                <a:solidFill>
                  <a:schemeClr val="accent5"/>
                </a:solidFill>
                <a:sym typeface="+mn-ea"/>
              </a:rPr>
              <a:t>表语（名词）</a:t>
            </a:r>
            <a:endParaRPr lang="zh-CN" altLang="id-ID" sz="3200" b="1">
              <a:solidFill>
                <a:schemeClr val="accent5"/>
              </a:solidFill>
              <a:sym typeface="+mn-ea"/>
            </a:endParaRPr>
          </a:p>
        </p:txBody>
      </p:sp>
      <p:grpSp>
        <p:nvGrpSpPr>
          <p:cNvPr id="91" name="Group 62"/>
          <p:cNvGrpSpPr/>
          <p:nvPr/>
        </p:nvGrpSpPr>
        <p:grpSpPr>
          <a:xfrm flipH="1">
            <a:off x="5021916" y="5198793"/>
            <a:ext cx="2524606" cy="415582"/>
            <a:chOff x="2108477" y="2662215"/>
            <a:chExt cx="2600806" cy="395205"/>
          </a:xfrm>
        </p:grpSpPr>
        <p:grpSp>
          <p:nvGrpSpPr>
            <p:cNvPr id="123" name="Group 63"/>
            <p:cNvGrpSpPr/>
            <p:nvPr/>
          </p:nvGrpSpPr>
          <p:grpSpPr>
            <a:xfrm>
              <a:off x="2108477" y="2757465"/>
              <a:ext cx="2423386" cy="299955"/>
              <a:chOff x="2108477" y="2757465"/>
              <a:chExt cx="2423386" cy="299955"/>
            </a:xfrm>
          </p:grpSpPr>
          <p:cxnSp>
            <p:nvCxnSpPr>
              <p:cNvPr id="125" name="Straight Connector 65"/>
              <p:cNvCxnSpPr/>
              <p:nvPr/>
            </p:nvCxnSpPr>
            <p:spPr>
              <a:xfrm flipH="1">
                <a:off x="2108477" y="2757465"/>
                <a:ext cx="1864621" cy="299955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66"/>
              <p:cNvCxnSpPr/>
              <p:nvPr/>
            </p:nvCxnSpPr>
            <p:spPr>
              <a:xfrm flipH="1" flipV="1">
                <a:off x="3973098" y="2757465"/>
                <a:ext cx="558765" cy="907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Oval 64"/>
            <p:cNvSpPr/>
            <p:nvPr/>
          </p:nvSpPr>
          <p:spPr>
            <a:xfrm>
              <a:off x="4518783" y="2662215"/>
              <a:ext cx="190500" cy="1905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sp>
        <p:nvSpPr>
          <p:cNvPr id="92" name="Oval 68"/>
          <p:cNvSpPr/>
          <p:nvPr/>
        </p:nvSpPr>
        <p:spPr>
          <a:xfrm>
            <a:off x="4207630" y="4997265"/>
            <a:ext cx="736265" cy="73626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grpSp>
        <p:nvGrpSpPr>
          <p:cNvPr id="93" name="Group 69"/>
          <p:cNvGrpSpPr/>
          <p:nvPr/>
        </p:nvGrpSpPr>
        <p:grpSpPr>
          <a:xfrm>
            <a:off x="4367216" y="5178917"/>
            <a:ext cx="372962" cy="372962"/>
            <a:chOff x="2005013" y="1077913"/>
            <a:chExt cx="688975" cy="688975"/>
          </a:xfrm>
          <a:solidFill>
            <a:schemeClr val="bg1"/>
          </a:solidFill>
        </p:grpSpPr>
        <p:sp>
          <p:nvSpPr>
            <p:cNvPr id="121" name="Freeform: Shape 70"/>
            <p:cNvSpPr/>
            <p:nvPr/>
          </p:nvSpPr>
          <p:spPr bwMode="auto">
            <a:xfrm>
              <a:off x="2005013" y="1077913"/>
              <a:ext cx="688975" cy="688975"/>
            </a:xfrm>
            <a:custGeom>
              <a:avLst/>
              <a:gdLst>
                <a:gd name="T0" fmla="*/ 8083 w 16058"/>
                <a:gd name="T1" fmla="*/ 10645 h 16058"/>
                <a:gd name="T2" fmla="*/ 6322 w 16058"/>
                <a:gd name="T3" fmla="*/ 9396 h 16058"/>
                <a:gd name="T4" fmla="*/ 5244 w 16058"/>
                <a:gd name="T5" fmla="*/ 7514 h 16058"/>
                <a:gd name="T6" fmla="*/ 5076 w 16058"/>
                <a:gd name="T7" fmla="*/ 5258 h 16058"/>
                <a:gd name="T8" fmla="*/ 5875 w 16058"/>
                <a:gd name="T9" fmla="*/ 3217 h 16058"/>
                <a:gd name="T10" fmla="*/ 7435 w 16058"/>
                <a:gd name="T11" fmla="*/ 1730 h 16058"/>
                <a:gd name="T12" fmla="*/ 9523 w 16058"/>
                <a:gd name="T13" fmla="*/ 1030 h 16058"/>
                <a:gd name="T14" fmla="*/ 11761 w 16058"/>
                <a:gd name="T15" fmla="*/ 1308 h 16058"/>
                <a:gd name="T16" fmla="*/ 13584 w 16058"/>
                <a:gd name="T17" fmla="*/ 2474 h 16058"/>
                <a:gd name="T18" fmla="*/ 14750 w 16058"/>
                <a:gd name="T19" fmla="*/ 4297 h 16058"/>
                <a:gd name="T20" fmla="*/ 15028 w 16058"/>
                <a:gd name="T21" fmla="*/ 6535 h 16058"/>
                <a:gd name="T22" fmla="*/ 14328 w 16058"/>
                <a:gd name="T23" fmla="*/ 8624 h 16058"/>
                <a:gd name="T24" fmla="*/ 12841 w 16058"/>
                <a:gd name="T25" fmla="*/ 10183 h 16058"/>
                <a:gd name="T26" fmla="*/ 10800 w 16058"/>
                <a:gd name="T27" fmla="*/ 10982 h 16058"/>
                <a:gd name="T28" fmla="*/ 2326 w 16058"/>
                <a:gd name="T29" fmla="*/ 14973 h 16058"/>
                <a:gd name="T30" fmla="*/ 2162 w 16058"/>
                <a:gd name="T31" fmla="*/ 15080 h 16058"/>
                <a:gd name="T32" fmla="*/ 1975 w 16058"/>
                <a:gd name="T33" fmla="*/ 15148 h 16058"/>
                <a:gd name="T34" fmla="*/ 1771 w 16058"/>
                <a:gd name="T35" fmla="*/ 15172 h 16058"/>
                <a:gd name="T36" fmla="*/ 1387 w 16058"/>
                <a:gd name="T37" fmla="*/ 15084 h 16058"/>
                <a:gd name="T38" fmla="*/ 1088 w 16058"/>
                <a:gd name="T39" fmla="*/ 14850 h 16058"/>
                <a:gd name="T40" fmla="*/ 913 w 16058"/>
                <a:gd name="T41" fmla="*/ 14508 h 16058"/>
                <a:gd name="T42" fmla="*/ 890 w 16058"/>
                <a:gd name="T43" fmla="*/ 14194 h 16058"/>
                <a:gd name="T44" fmla="*/ 935 w 16058"/>
                <a:gd name="T45" fmla="*/ 13998 h 16058"/>
                <a:gd name="T46" fmla="*/ 1021 w 16058"/>
                <a:gd name="T47" fmla="*/ 13820 h 16058"/>
                <a:gd name="T48" fmla="*/ 1142 w 16058"/>
                <a:gd name="T49" fmla="*/ 13667 h 16058"/>
                <a:gd name="T50" fmla="*/ 5408 w 16058"/>
                <a:gd name="T51" fmla="*/ 9863 h 16058"/>
                <a:gd name="T52" fmla="*/ 5742 w 16058"/>
                <a:gd name="T53" fmla="*/ 10234 h 16058"/>
                <a:gd name="T54" fmla="*/ 6106 w 16058"/>
                <a:gd name="T55" fmla="*/ 10575 h 16058"/>
                <a:gd name="T56" fmla="*/ 2407 w 16058"/>
                <a:gd name="T57" fmla="*/ 14900 h 16058"/>
                <a:gd name="T58" fmla="*/ 7693 w 16058"/>
                <a:gd name="T59" fmla="*/ 474 h 16058"/>
                <a:gd name="T60" fmla="*/ 5579 w 16058"/>
                <a:gd name="T61" fmla="*/ 1973 h 16058"/>
                <a:gd name="T62" fmla="*/ 4285 w 16058"/>
                <a:gd name="T63" fmla="*/ 4231 h 16058"/>
                <a:gd name="T64" fmla="*/ 4022 w 16058"/>
                <a:gd name="T65" fmla="*/ 6306 h 16058"/>
                <a:gd name="T66" fmla="*/ 4119 w 16058"/>
                <a:gd name="T67" fmla="*/ 7138 h 16058"/>
                <a:gd name="T68" fmla="*/ 4326 w 16058"/>
                <a:gd name="T69" fmla="*/ 7930 h 16058"/>
                <a:gd name="T70" fmla="*/ 4634 w 16058"/>
                <a:gd name="T71" fmla="*/ 8676 h 16058"/>
                <a:gd name="T72" fmla="*/ 386 w 16058"/>
                <a:gd name="T73" fmla="*/ 13185 h 16058"/>
                <a:gd name="T74" fmla="*/ 179 w 16058"/>
                <a:gd name="T75" fmla="*/ 13512 h 16058"/>
                <a:gd name="T76" fmla="*/ 46 w 16058"/>
                <a:gd name="T77" fmla="*/ 13883 h 16058"/>
                <a:gd name="T78" fmla="*/ 0 w 16058"/>
                <a:gd name="T79" fmla="*/ 14287 h 16058"/>
                <a:gd name="T80" fmla="*/ 175 w 16058"/>
                <a:gd name="T81" fmla="*/ 15054 h 16058"/>
                <a:gd name="T82" fmla="*/ 644 w 16058"/>
                <a:gd name="T83" fmla="*/ 15654 h 16058"/>
                <a:gd name="T84" fmla="*/ 1329 w 16058"/>
                <a:gd name="T85" fmla="*/ 16002 h 16058"/>
                <a:gd name="T86" fmla="*/ 1954 w 16058"/>
                <a:gd name="T87" fmla="*/ 16049 h 16058"/>
                <a:gd name="T88" fmla="*/ 2344 w 16058"/>
                <a:gd name="T89" fmla="*/ 15963 h 16058"/>
                <a:gd name="T90" fmla="*/ 2698 w 16058"/>
                <a:gd name="T91" fmla="*/ 15795 h 16058"/>
                <a:gd name="T92" fmla="*/ 3003 w 16058"/>
                <a:gd name="T93" fmla="*/ 15557 h 16058"/>
                <a:gd name="T94" fmla="*/ 7703 w 16058"/>
                <a:gd name="T95" fmla="*/ 11572 h 16058"/>
                <a:gd name="T96" fmla="*/ 8472 w 16058"/>
                <a:gd name="T97" fmla="*/ 11837 h 16058"/>
                <a:gd name="T98" fmla="*/ 9285 w 16058"/>
                <a:gd name="T99" fmla="*/ 11996 h 16058"/>
                <a:gd name="T100" fmla="*/ 10346 w 16058"/>
                <a:gd name="T101" fmla="*/ 12035 h 16058"/>
                <a:gd name="T102" fmla="*/ 12907 w 16058"/>
                <a:gd name="T103" fmla="*/ 11317 h 16058"/>
                <a:gd name="T104" fmla="*/ 14862 w 16058"/>
                <a:gd name="T105" fmla="*/ 9625 h 16058"/>
                <a:gd name="T106" fmla="*/ 15936 w 16058"/>
                <a:gd name="T107" fmla="*/ 7235 h 16058"/>
                <a:gd name="T108" fmla="*/ 15868 w 16058"/>
                <a:gd name="T109" fmla="*/ 4517 h 16058"/>
                <a:gd name="T110" fmla="*/ 14683 w 16058"/>
                <a:gd name="T111" fmla="*/ 2191 h 16058"/>
                <a:gd name="T112" fmla="*/ 12647 w 16058"/>
                <a:gd name="T113" fmla="*/ 594 h 16058"/>
                <a:gd name="T114" fmla="*/ 10036 w 16058"/>
                <a:gd name="T115" fmla="*/ 0 h 16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58" h="16058">
                  <a:moveTo>
                    <a:pt x="10036" y="11040"/>
                  </a:moveTo>
                  <a:lnTo>
                    <a:pt x="9778" y="11034"/>
                  </a:lnTo>
                  <a:lnTo>
                    <a:pt x="9523" y="11014"/>
                  </a:lnTo>
                  <a:lnTo>
                    <a:pt x="9272" y="10982"/>
                  </a:lnTo>
                  <a:lnTo>
                    <a:pt x="9025" y="10938"/>
                  </a:lnTo>
                  <a:lnTo>
                    <a:pt x="8783" y="10882"/>
                  </a:lnTo>
                  <a:lnTo>
                    <a:pt x="8544" y="10814"/>
                  </a:lnTo>
                  <a:lnTo>
                    <a:pt x="8311" y="10736"/>
                  </a:lnTo>
                  <a:lnTo>
                    <a:pt x="8083" y="10645"/>
                  </a:lnTo>
                  <a:lnTo>
                    <a:pt x="7860" y="10545"/>
                  </a:lnTo>
                  <a:lnTo>
                    <a:pt x="7645" y="10434"/>
                  </a:lnTo>
                  <a:lnTo>
                    <a:pt x="7435" y="10313"/>
                  </a:lnTo>
                  <a:lnTo>
                    <a:pt x="7231" y="10183"/>
                  </a:lnTo>
                  <a:lnTo>
                    <a:pt x="7034" y="10043"/>
                  </a:lnTo>
                  <a:lnTo>
                    <a:pt x="6845" y="9894"/>
                  </a:lnTo>
                  <a:lnTo>
                    <a:pt x="6662" y="9736"/>
                  </a:lnTo>
                  <a:lnTo>
                    <a:pt x="6488" y="9570"/>
                  </a:lnTo>
                  <a:lnTo>
                    <a:pt x="6322" y="9396"/>
                  </a:lnTo>
                  <a:lnTo>
                    <a:pt x="6164" y="9213"/>
                  </a:lnTo>
                  <a:lnTo>
                    <a:pt x="6015" y="9024"/>
                  </a:lnTo>
                  <a:lnTo>
                    <a:pt x="5875" y="8827"/>
                  </a:lnTo>
                  <a:lnTo>
                    <a:pt x="5745" y="8624"/>
                  </a:lnTo>
                  <a:lnTo>
                    <a:pt x="5624" y="8413"/>
                  </a:lnTo>
                  <a:lnTo>
                    <a:pt x="5513" y="8198"/>
                  </a:lnTo>
                  <a:lnTo>
                    <a:pt x="5413" y="7975"/>
                  </a:lnTo>
                  <a:lnTo>
                    <a:pt x="5322" y="7747"/>
                  </a:lnTo>
                  <a:lnTo>
                    <a:pt x="5244" y="7514"/>
                  </a:lnTo>
                  <a:lnTo>
                    <a:pt x="5176" y="7275"/>
                  </a:lnTo>
                  <a:lnTo>
                    <a:pt x="5120" y="7033"/>
                  </a:lnTo>
                  <a:lnTo>
                    <a:pt x="5076" y="6786"/>
                  </a:lnTo>
                  <a:lnTo>
                    <a:pt x="5044" y="6535"/>
                  </a:lnTo>
                  <a:lnTo>
                    <a:pt x="5025" y="6280"/>
                  </a:lnTo>
                  <a:lnTo>
                    <a:pt x="5018" y="6022"/>
                  </a:lnTo>
                  <a:lnTo>
                    <a:pt x="5025" y="5764"/>
                  </a:lnTo>
                  <a:lnTo>
                    <a:pt x="5044" y="5509"/>
                  </a:lnTo>
                  <a:lnTo>
                    <a:pt x="5076" y="5258"/>
                  </a:lnTo>
                  <a:lnTo>
                    <a:pt x="5120" y="5011"/>
                  </a:lnTo>
                  <a:lnTo>
                    <a:pt x="5176" y="4768"/>
                  </a:lnTo>
                  <a:lnTo>
                    <a:pt x="5244" y="4529"/>
                  </a:lnTo>
                  <a:lnTo>
                    <a:pt x="5322" y="4297"/>
                  </a:lnTo>
                  <a:lnTo>
                    <a:pt x="5413" y="4069"/>
                  </a:lnTo>
                  <a:lnTo>
                    <a:pt x="5513" y="3846"/>
                  </a:lnTo>
                  <a:lnTo>
                    <a:pt x="5624" y="3630"/>
                  </a:lnTo>
                  <a:lnTo>
                    <a:pt x="5745" y="3420"/>
                  </a:lnTo>
                  <a:lnTo>
                    <a:pt x="5875" y="3217"/>
                  </a:lnTo>
                  <a:lnTo>
                    <a:pt x="6015" y="3020"/>
                  </a:lnTo>
                  <a:lnTo>
                    <a:pt x="6164" y="2830"/>
                  </a:lnTo>
                  <a:lnTo>
                    <a:pt x="6322" y="2648"/>
                  </a:lnTo>
                  <a:lnTo>
                    <a:pt x="6488" y="2474"/>
                  </a:lnTo>
                  <a:lnTo>
                    <a:pt x="6662" y="2307"/>
                  </a:lnTo>
                  <a:lnTo>
                    <a:pt x="6845" y="2150"/>
                  </a:lnTo>
                  <a:lnTo>
                    <a:pt x="7034" y="2000"/>
                  </a:lnTo>
                  <a:lnTo>
                    <a:pt x="7231" y="1861"/>
                  </a:lnTo>
                  <a:lnTo>
                    <a:pt x="7435" y="1730"/>
                  </a:lnTo>
                  <a:lnTo>
                    <a:pt x="7645" y="1610"/>
                  </a:lnTo>
                  <a:lnTo>
                    <a:pt x="7860" y="1498"/>
                  </a:lnTo>
                  <a:lnTo>
                    <a:pt x="8083" y="1398"/>
                  </a:lnTo>
                  <a:lnTo>
                    <a:pt x="8311" y="1308"/>
                  </a:lnTo>
                  <a:lnTo>
                    <a:pt x="8544" y="1229"/>
                  </a:lnTo>
                  <a:lnTo>
                    <a:pt x="8783" y="1161"/>
                  </a:lnTo>
                  <a:lnTo>
                    <a:pt x="9025" y="1106"/>
                  </a:lnTo>
                  <a:lnTo>
                    <a:pt x="9272" y="1062"/>
                  </a:lnTo>
                  <a:lnTo>
                    <a:pt x="9523" y="1030"/>
                  </a:lnTo>
                  <a:lnTo>
                    <a:pt x="9778" y="1010"/>
                  </a:lnTo>
                  <a:lnTo>
                    <a:pt x="10036" y="1004"/>
                  </a:lnTo>
                  <a:lnTo>
                    <a:pt x="10294" y="1010"/>
                  </a:lnTo>
                  <a:lnTo>
                    <a:pt x="10549" y="1030"/>
                  </a:lnTo>
                  <a:lnTo>
                    <a:pt x="10800" y="1062"/>
                  </a:lnTo>
                  <a:lnTo>
                    <a:pt x="11048" y="1106"/>
                  </a:lnTo>
                  <a:lnTo>
                    <a:pt x="11291" y="1161"/>
                  </a:lnTo>
                  <a:lnTo>
                    <a:pt x="11529" y="1229"/>
                  </a:lnTo>
                  <a:lnTo>
                    <a:pt x="11761" y="1308"/>
                  </a:lnTo>
                  <a:lnTo>
                    <a:pt x="11989" y="1398"/>
                  </a:lnTo>
                  <a:lnTo>
                    <a:pt x="12212" y="1498"/>
                  </a:lnTo>
                  <a:lnTo>
                    <a:pt x="12428" y="1610"/>
                  </a:lnTo>
                  <a:lnTo>
                    <a:pt x="12639" y="1730"/>
                  </a:lnTo>
                  <a:lnTo>
                    <a:pt x="12841" y="1861"/>
                  </a:lnTo>
                  <a:lnTo>
                    <a:pt x="13038" y="2000"/>
                  </a:lnTo>
                  <a:lnTo>
                    <a:pt x="13228" y="2150"/>
                  </a:lnTo>
                  <a:lnTo>
                    <a:pt x="13410" y="2307"/>
                  </a:lnTo>
                  <a:lnTo>
                    <a:pt x="13584" y="2474"/>
                  </a:lnTo>
                  <a:lnTo>
                    <a:pt x="13751" y="2648"/>
                  </a:lnTo>
                  <a:lnTo>
                    <a:pt x="13908" y="2830"/>
                  </a:lnTo>
                  <a:lnTo>
                    <a:pt x="14058" y="3020"/>
                  </a:lnTo>
                  <a:lnTo>
                    <a:pt x="14197" y="3217"/>
                  </a:lnTo>
                  <a:lnTo>
                    <a:pt x="14328" y="3420"/>
                  </a:lnTo>
                  <a:lnTo>
                    <a:pt x="14448" y="3630"/>
                  </a:lnTo>
                  <a:lnTo>
                    <a:pt x="14560" y="3846"/>
                  </a:lnTo>
                  <a:lnTo>
                    <a:pt x="14660" y="4069"/>
                  </a:lnTo>
                  <a:lnTo>
                    <a:pt x="14750" y="4297"/>
                  </a:lnTo>
                  <a:lnTo>
                    <a:pt x="14829" y="4529"/>
                  </a:lnTo>
                  <a:lnTo>
                    <a:pt x="14897" y="4768"/>
                  </a:lnTo>
                  <a:lnTo>
                    <a:pt x="14952" y="5011"/>
                  </a:lnTo>
                  <a:lnTo>
                    <a:pt x="14996" y="5258"/>
                  </a:lnTo>
                  <a:lnTo>
                    <a:pt x="15028" y="5509"/>
                  </a:lnTo>
                  <a:lnTo>
                    <a:pt x="15048" y="5764"/>
                  </a:lnTo>
                  <a:lnTo>
                    <a:pt x="15054" y="6022"/>
                  </a:lnTo>
                  <a:lnTo>
                    <a:pt x="15048" y="6280"/>
                  </a:lnTo>
                  <a:lnTo>
                    <a:pt x="15028" y="6535"/>
                  </a:lnTo>
                  <a:lnTo>
                    <a:pt x="14996" y="6786"/>
                  </a:lnTo>
                  <a:lnTo>
                    <a:pt x="14952" y="7033"/>
                  </a:lnTo>
                  <a:lnTo>
                    <a:pt x="14897" y="7275"/>
                  </a:lnTo>
                  <a:lnTo>
                    <a:pt x="14829" y="7514"/>
                  </a:lnTo>
                  <a:lnTo>
                    <a:pt x="14750" y="7747"/>
                  </a:lnTo>
                  <a:lnTo>
                    <a:pt x="14660" y="7975"/>
                  </a:lnTo>
                  <a:lnTo>
                    <a:pt x="14560" y="8198"/>
                  </a:lnTo>
                  <a:lnTo>
                    <a:pt x="14448" y="8413"/>
                  </a:lnTo>
                  <a:lnTo>
                    <a:pt x="14328" y="8624"/>
                  </a:lnTo>
                  <a:lnTo>
                    <a:pt x="14197" y="8827"/>
                  </a:lnTo>
                  <a:lnTo>
                    <a:pt x="14058" y="9024"/>
                  </a:lnTo>
                  <a:lnTo>
                    <a:pt x="13908" y="9213"/>
                  </a:lnTo>
                  <a:lnTo>
                    <a:pt x="13751" y="9396"/>
                  </a:lnTo>
                  <a:lnTo>
                    <a:pt x="13584" y="9570"/>
                  </a:lnTo>
                  <a:lnTo>
                    <a:pt x="13410" y="9736"/>
                  </a:lnTo>
                  <a:lnTo>
                    <a:pt x="13228" y="9894"/>
                  </a:lnTo>
                  <a:lnTo>
                    <a:pt x="13038" y="10043"/>
                  </a:lnTo>
                  <a:lnTo>
                    <a:pt x="12841" y="10183"/>
                  </a:lnTo>
                  <a:lnTo>
                    <a:pt x="12639" y="10313"/>
                  </a:lnTo>
                  <a:lnTo>
                    <a:pt x="12428" y="10434"/>
                  </a:lnTo>
                  <a:lnTo>
                    <a:pt x="12212" y="10545"/>
                  </a:lnTo>
                  <a:lnTo>
                    <a:pt x="11989" y="10645"/>
                  </a:lnTo>
                  <a:lnTo>
                    <a:pt x="11761" y="10736"/>
                  </a:lnTo>
                  <a:lnTo>
                    <a:pt x="11529" y="10814"/>
                  </a:lnTo>
                  <a:lnTo>
                    <a:pt x="11291" y="10882"/>
                  </a:lnTo>
                  <a:lnTo>
                    <a:pt x="11048" y="10938"/>
                  </a:lnTo>
                  <a:lnTo>
                    <a:pt x="10800" y="10982"/>
                  </a:lnTo>
                  <a:lnTo>
                    <a:pt x="10549" y="11014"/>
                  </a:lnTo>
                  <a:lnTo>
                    <a:pt x="10294" y="11034"/>
                  </a:lnTo>
                  <a:lnTo>
                    <a:pt x="10036" y="11040"/>
                  </a:lnTo>
                  <a:close/>
                  <a:moveTo>
                    <a:pt x="2407" y="14900"/>
                  </a:moveTo>
                  <a:lnTo>
                    <a:pt x="2391" y="14915"/>
                  </a:lnTo>
                  <a:lnTo>
                    <a:pt x="2376" y="14930"/>
                  </a:lnTo>
                  <a:lnTo>
                    <a:pt x="2360" y="14945"/>
                  </a:lnTo>
                  <a:lnTo>
                    <a:pt x="2342" y="14959"/>
                  </a:lnTo>
                  <a:lnTo>
                    <a:pt x="2326" y="14973"/>
                  </a:lnTo>
                  <a:lnTo>
                    <a:pt x="2309" y="14987"/>
                  </a:lnTo>
                  <a:lnTo>
                    <a:pt x="2291" y="15000"/>
                  </a:lnTo>
                  <a:lnTo>
                    <a:pt x="2274" y="15013"/>
                  </a:lnTo>
                  <a:lnTo>
                    <a:pt x="2256" y="15025"/>
                  </a:lnTo>
                  <a:lnTo>
                    <a:pt x="2238" y="15037"/>
                  </a:lnTo>
                  <a:lnTo>
                    <a:pt x="2219" y="15048"/>
                  </a:lnTo>
                  <a:lnTo>
                    <a:pt x="2200" y="15059"/>
                  </a:lnTo>
                  <a:lnTo>
                    <a:pt x="2181" y="15069"/>
                  </a:lnTo>
                  <a:lnTo>
                    <a:pt x="2162" y="15080"/>
                  </a:lnTo>
                  <a:lnTo>
                    <a:pt x="2142" y="15090"/>
                  </a:lnTo>
                  <a:lnTo>
                    <a:pt x="2122" y="15099"/>
                  </a:lnTo>
                  <a:lnTo>
                    <a:pt x="2102" y="15108"/>
                  </a:lnTo>
                  <a:lnTo>
                    <a:pt x="2081" y="15116"/>
                  </a:lnTo>
                  <a:lnTo>
                    <a:pt x="2060" y="15123"/>
                  </a:lnTo>
                  <a:lnTo>
                    <a:pt x="2039" y="15130"/>
                  </a:lnTo>
                  <a:lnTo>
                    <a:pt x="2018" y="15137"/>
                  </a:lnTo>
                  <a:lnTo>
                    <a:pt x="1996" y="15143"/>
                  </a:lnTo>
                  <a:lnTo>
                    <a:pt x="1975" y="15148"/>
                  </a:lnTo>
                  <a:lnTo>
                    <a:pt x="1953" y="15153"/>
                  </a:lnTo>
                  <a:lnTo>
                    <a:pt x="1931" y="15158"/>
                  </a:lnTo>
                  <a:lnTo>
                    <a:pt x="1909" y="15162"/>
                  </a:lnTo>
                  <a:lnTo>
                    <a:pt x="1886" y="15165"/>
                  </a:lnTo>
                  <a:lnTo>
                    <a:pt x="1864" y="15168"/>
                  </a:lnTo>
                  <a:lnTo>
                    <a:pt x="1841" y="15170"/>
                  </a:lnTo>
                  <a:lnTo>
                    <a:pt x="1818" y="15171"/>
                  </a:lnTo>
                  <a:lnTo>
                    <a:pt x="1794" y="15172"/>
                  </a:lnTo>
                  <a:lnTo>
                    <a:pt x="1771" y="15172"/>
                  </a:lnTo>
                  <a:lnTo>
                    <a:pt x="1725" y="15171"/>
                  </a:lnTo>
                  <a:lnTo>
                    <a:pt x="1680" y="15168"/>
                  </a:lnTo>
                  <a:lnTo>
                    <a:pt x="1636" y="15162"/>
                  </a:lnTo>
                  <a:lnTo>
                    <a:pt x="1593" y="15154"/>
                  </a:lnTo>
                  <a:lnTo>
                    <a:pt x="1550" y="15145"/>
                  </a:lnTo>
                  <a:lnTo>
                    <a:pt x="1507" y="15133"/>
                  </a:lnTo>
                  <a:lnTo>
                    <a:pt x="1466" y="15119"/>
                  </a:lnTo>
                  <a:lnTo>
                    <a:pt x="1426" y="15103"/>
                  </a:lnTo>
                  <a:lnTo>
                    <a:pt x="1387" y="15084"/>
                  </a:lnTo>
                  <a:lnTo>
                    <a:pt x="1349" y="15065"/>
                  </a:lnTo>
                  <a:lnTo>
                    <a:pt x="1312" y="15044"/>
                  </a:lnTo>
                  <a:lnTo>
                    <a:pt x="1276" y="15021"/>
                  </a:lnTo>
                  <a:lnTo>
                    <a:pt x="1241" y="14996"/>
                  </a:lnTo>
                  <a:lnTo>
                    <a:pt x="1208" y="14970"/>
                  </a:lnTo>
                  <a:lnTo>
                    <a:pt x="1176" y="14942"/>
                  </a:lnTo>
                  <a:lnTo>
                    <a:pt x="1145" y="14913"/>
                  </a:lnTo>
                  <a:lnTo>
                    <a:pt x="1116" y="14882"/>
                  </a:lnTo>
                  <a:lnTo>
                    <a:pt x="1088" y="14850"/>
                  </a:lnTo>
                  <a:lnTo>
                    <a:pt x="1062" y="14817"/>
                  </a:lnTo>
                  <a:lnTo>
                    <a:pt x="1037" y="14782"/>
                  </a:lnTo>
                  <a:lnTo>
                    <a:pt x="1014" y="14746"/>
                  </a:lnTo>
                  <a:lnTo>
                    <a:pt x="993" y="14709"/>
                  </a:lnTo>
                  <a:lnTo>
                    <a:pt x="974" y="14671"/>
                  </a:lnTo>
                  <a:lnTo>
                    <a:pt x="955" y="14632"/>
                  </a:lnTo>
                  <a:lnTo>
                    <a:pt x="939" y="14592"/>
                  </a:lnTo>
                  <a:lnTo>
                    <a:pt x="925" y="14551"/>
                  </a:lnTo>
                  <a:lnTo>
                    <a:pt x="913" y="14508"/>
                  </a:lnTo>
                  <a:lnTo>
                    <a:pt x="903" y="14465"/>
                  </a:lnTo>
                  <a:lnTo>
                    <a:pt x="896" y="14422"/>
                  </a:lnTo>
                  <a:lnTo>
                    <a:pt x="890" y="14378"/>
                  </a:lnTo>
                  <a:lnTo>
                    <a:pt x="887" y="14333"/>
                  </a:lnTo>
                  <a:lnTo>
                    <a:pt x="886" y="14287"/>
                  </a:lnTo>
                  <a:lnTo>
                    <a:pt x="886" y="14264"/>
                  </a:lnTo>
                  <a:lnTo>
                    <a:pt x="887" y="14240"/>
                  </a:lnTo>
                  <a:lnTo>
                    <a:pt x="888" y="14217"/>
                  </a:lnTo>
                  <a:lnTo>
                    <a:pt x="890" y="14194"/>
                  </a:lnTo>
                  <a:lnTo>
                    <a:pt x="893" y="14172"/>
                  </a:lnTo>
                  <a:lnTo>
                    <a:pt x="896" y="14149"/>
                  </a:lnTo>
                  <a:lnTo>
                    <a:pt x="900" y="14127"/>
                  </a:lnTo>
                  <a:lnTo>
                    <a:pt x="905" y="14105"/>
                  </a:lnTo>
                  <a:lnTo>
                    <a:pt x="910" y="14083"/>
                  </a:lnTo>
                  <a:lnTo>
                    <a:pt x="915" y="14062"/>
                  </a:lnTo>
                  <a:lnTo>
                    <a:pt x="921" y="14040"/>
                  </a:lnTo>
                  <a:lnTo>
                    <a:pt x="928" y="14019"/>
                  </a:lnTo>
                  <a:lnTo>
                    <a:pt x="935" y="13998"/>
                  </a:lnTo>
                  <a:lnTo>
                    <a:pt x="942" y="13977"/>
                  </a:lnTo>
                  <a:lnTo>
                    <a:pt x="950" y="13956"/>
                  </a:lnTo>
                  <a:lnTo>
                    <a:pt x="959" y="13936"/>
                  </a:lnTo>
                  <a:lnTo>
                    <a:pt x="968" y="13916"/>
                  </a:lnTo>
                  <a:lnTo>
                    <a:pt x="978" y="13896"/>
                  </a:lnTo>
                  <a:lnTo>
                    <a:pt x="988" y="13877"/>
                  </a:lnTo>
                  <a:lnTo>
                    <a:pt x="999" y="13858"/>
                  </a:lnTo>
                  <a:lnTo>
                    <a:pt x="1010" y="13839"/>
                  </a:lnTo>
                  <a:lnTo>
                    <a:pt x="1021" y="13820"/>
                  </a:lnTo>
                  <a:lnTo>
                    <a:pt x="1033" y="13802"/>
                  </a:lnTo>
                  <a:lnTo>
                    <a:pt x="1045" y="13784"/>
                  </a:lnTo>
                  <a:lnTo>
                    <a:pt x="1058" y="13767"/>
                  </a:lnTo>
                  <a:lnTo>
                    <a:pt x="1071" y="13749"/>
                  </a:lnTo>
                  <a:lnTo>
                    <a:pt x="1085" y="13732"/>
                  </a:lnTo>
                  <a:lnTo>
                    <a:pt x="1099" y="13716"/>
                  </a:lnTo>
                  <a:lnTo>
                    <a:pt x="1113" y="13698"/>
                  </a:lnTo>
                  <a:lnTo>
                    <a:pt x="1127" y="13682"/>
                  </a:lnTo>
                  <a:lnTo>
                    <a:pt x="1142" y="13667"/>
                  </a:lnTo>
                  <a:lnTo>
                    <a:pt x="1158" y="13651"/>
                  </a:lnTo>
                  <a:lnTo>
                    <a:pt x="1154" y="13647"/>
                  </a:lnTo>
                  <a:lnTo>
                    <a:pt x="5202" y="9601"/>
                  </a:lnTo>
                  <a:lnTo>
                    <a:pt x="5235" y="9645"/>
                  </a:lnTo>
                  <a:lnTo>
                    <a:pt x="5268" y="9689"/>
                  </a:lnTo>
                  <a:lnTo>
                    <a:pt x="5302" y="9733"/>
                  </a:lnTo>
                  <a:lnTo>
                    <a:pt x="5337" y="9776"/>
                  </a:lnTo>
                  <a:lnTo>
                    <a:pt x="5372" y="9819"/>
                  </a:lnTo>
                  <a:lnTo>
                    <a:pt x="5408" y="9863"/>
                  </a:lnTo>
                  <a:lnTo>
                    <a:pt x="5443" y="9906"/>
                  </a:lnTo>
                  <a:lnTo>
                    <a:pt x="5479" y="9948"/>
                  </a:lnTo>
                  <a:lnTo>
                    <a:pt x="5516" y="9989"/>
                  </a:lnTo>
                  <a:lnTo>
                    <a:pt x="5552" y="10031"/>
                  </a:lnTo>
                  <a:lnTo>
                    <a:pt x="5589" y="10072"/>
                  </a:lnTo>
                  <a:lnTo>
                    <a:pt x="5627" y="10114"/>
                  </a:lnTo>
                  <a:lnTo>
                    <a:pt x="5665" y="10154"/>
                  </a:lnTo>
                  <a:lnTo>
                    <a:pt x="5704" y="10194"/>
                  </a:lnTo>
                  <a:lnTo>
                    <a:pt x="5742" y="10234"/>
                  </a:lnTo>
                  <a:lnTo>
                    <a:pt x="5781" y="10273"/>
                  </a:lnTo>
                  <a:lnTo>
                    <a:pt x="5820" y="10312"/>
                  </a:lnTo>
                  <a:lnTo>
                    <a:pt x="5860" y="10350"/>
                  </a:lnTo>
                  <a:lnTo>
                    <a:pt x="5900" y="10390"/>
                  </a:lnTo>
                  <a:lnTo>
                    <a:pt x="5940" y="10427"/>
                  </a:lnTo>
                  <a:lnTo>
                    <a:pt x="5982" y="10465"/>
                  </a:lnTo>
                  <a:lnTo>
                    <a:pt x="6023" y="10502"/>
                  </a:lnTo>
                  <a:lnTo>
                    <a:pt x="6064" y="10539"/>
                  </a:lnTo>
                  <a:lnTo>
                    <a:pt x="6106" y="10575"/>
                  </a:lnTo>
                  <a:lnTo>
                    <a:pt x="6148" y="10611"/>
                  </a:lnTo>
                  <a:lnTo>
                    <a:pt x="6190" y="10647"/>
                  </a:lnTo>
                  <a:lnTo>
                    <a:pt x="6234" y="10683"/>
                  </a:lnTo>
                  <a:lnTo>
                    <a:pt x="6277" y="10718"/>
                  </a:lnTo>
                  <a:lnTo>
                    <a:pt x="6320" y="10752"/>
                  </a:lnTo>
                  <a:lnTo>
                    <a:pt x="6364" y="10786"/>
                  </a:lnTo>
                  <a:lnTo>
                    <a:pt x="6408" y="10820"/>
                  </a:lnTo>
                  <a:lnTo>
                    <a:pt x="6453" y="10854"/>
                  </a:lnTo>
                  <a:lnTo>
                    <a:pt x="2407" y="14900"/>
                  </a:lnTo>
                  <a:close/>
                  <a:moveTo>
                    <a:pt x="10036" y="0"/>
                  </a:moveTo>
                  <a:lnTo>
                    <a:pt x="9726" y="8"/>
                  </a:lnTo>
                  <a:lnTo>
                    <a:pt x="9421" y="31"/>
                  </a:lnTo>
                  <a:lnTo>
                    <a:pt x="9119" y="69"/>
                  </a:lnTo>
                  <a:lnTo>
                    <a:pt x="8823" y="122"/>
                  </a:lnTo>
                  <a:lnTo>
                    <a:pt x="8532" y="190"/>
                  </a:lnTo>
                  <a:lnTo>
                    <a:pt x="8246" y="271"/>
                  </a:lnTo>
                  <a:lnTo>
                    <a:pt x="7966" y="365"/>
                  </a:lnTo>
                  <a:lnTo>
                    <a:pt x="7693" y="474"/>
                  </a:lnTo>
                  <a:lnTo>
                    <a:pt x="7426" y="594"/>
                  </a:lnTo>
                  <a:lnTo>
                    <a:pt x="7166" y="727"/>
                  </a:lnTo>
                  <a:lnTo>
                    <a:pt x="6914" y="872"/>
                  </a:lnTo>
                  <a:lnTo>
                    <a:pt x="6669" y="1029"/>
                  </a:lnTo>
                  <a:lnTo>
                    <a:pt x="6433" y="1196"/>
                  </a:lnTo>
                  <a:lnTo>
                    <a:pt x="6206" y="1375"/>
                  </a:lnTo>
                  <a:lnTo>
                    <a:pt x="5988" y="1565"/>
                  </a:lnTo>
                  <a:lnTo>
                    <a:pt x="5778" y="1763"/>
                  </a:lnTo>
                  <a:lnTo>
                    <a:pt x="5579" y="1973"/>
                  </a:lnTo>
                  <a:lnTo>
                    <a:pt x="5389" y="2191"/>
                  </a:lnTo>
                  <a:lnTo>
                    <a:pt x="5211" y="2419"/>
                  </a:lnTo>
                  <a:lnTo>
                    <a:pt x="5043" y="2655"/>
                  </a:lnTo>
                  <a:lnTo>
                    <a:pt x="4887" y="2899"/>
                  </a:lnTo>
                  <a:lnTo>
                    <a:pt x="4741" y="3151"/>
                  </a:lnTo>
                  <a:lnTo>
                    <a:pt x="4609" y="3411"/>
                  </a:lnTo>
                  <a:lnTo>
                    <a:pt x="4488" y="3678"/>
                  </a:lnTo>
                  <a:lnTo>
                    <a:pt x="4380" y="3951"/>
                  </a:lnTo>
                  <a:lnTo>
                    <a:pt x="4285" y="4231"/>
                  </a:lnTo>
                  <a:lnTo>
                    <a:pt x="4204" y="4517"/>
                  </a:lnTo>
                  <a:lnTo>
                    <a:pt x="4137" y="4808"/>
                  </a:lnTo>
                  <a:lnTo>
                    <a:pt x="4084" y="5104"/>
                  </a:lnTo>
                  <a:lnTo>
                    <a:pt x="4046" y="5407"/>
                  </a:lnTo>
                  <a:lnTo>
                    <a:pt x="4023" y="5712"/>
                  </a:lnTo>
                  <a:lnTo>
                    <a:pt x="4015" y="6022"/>
                  </a:lnTo>
                  <a:lnTo>
                    <a:pt x="4016" y="6117"/>
                  </a:lnTo>
                  <a:lnTo>
                    <a:pt x="4018" y="6211"/>
                  </a:lnTo>
                  <a:lnTo>
                    <a:pt x="4022" y="6306"/>
                  </a:lnTo>
                  <a:lnTo>
                    <a:pt x="4027" y="6400"/>
                  </a:lnTo>
                  <a:lnTo>
                    <a:pt x="4033" y="6493"/>
                  </a:lnTo>
                  <a:lnTo>
                    <a:pt x="4041" y="6587"/>
                  </a:lnTo>
                  <a:lnTo>
                    <a:pt x="4051" y="6680"/>
                  </a:lnTo>
                  <a:lnTo>
                    <a:pt x="4062" y="6772"/>
                  </a:lnTo>
                  <a:lnTo>
                    <a:pt x="4074" y="6864"/>
                  </a:lnTo>
                  <a:lnTo>
                    <a:pt x="4087" y="6956"/>
                  </a:lnTo>
                  <a:lnTo>
                    <a:pt x="4102" y="7046"/>
                  </a:lnTo>
                  <a:lnTo>
                    <a:pt x="4119" y="7138"/>
                  </a:lnTo>
                  <a:lnTo>
                    <a:pt x="4136" y="7227"/>
                  </a:lnTo>
                  <a:lnTo>
                    <a:pt x="4155" y="7317"/>
                  </a:lnTo>
                  <a:lnTo>
                    <a:pt x="4176" y="7406"/>
                  </a:lnTo>
                  <a:lnTo>
                    <a:pt x="4197" y="7495"/>
                  </a:lnTo>
                  <a:lnTo>
                    <a:pt x="4220" y="7583"/>
                  </a:lnTo>
                  <a:lnTo>
                    <a:pt x="4244" y="7671"/>
                  </a:lnTo>
                  <a:lnTo>
                    <a:pt x="4270" y="7758"/>
                  </a:lnTo>
                  <a:lnTo>
                    <a:pt x="4298" y="7844"/>
                  </a:lnTo>
                  <a:lnTo>
                    <a:pt x="4326" y="7930"/>
                  </a:lnTo>
                  <a:lnTo>
                    <a:pt x="4355" y="8015"/>
                  </a:lnTo>
                  <a:lnTo>
                    <a:pt x="4386" y="8100"/>
                  </a:lnTo>
                  <a:lnTo>
                    <a:pt x="4417" y="8185"/>
                  </a:lnTo>
                  <a:lnTo>
                    <a:pt x="4450" y="8268"/>
                  </a:lnTo>
                  <a:lnTo>
                    <a:pt x="4484" y="8351"/>
                  </a:lnTo>
                  <a:lnTo>
                    <a:pt x="4520" y="8433"/>
                  </a:lnTo>
                  <a:lnTo>
                    <a:pt x="4556" y="8515"/>
                  </a:lnTo>
                  <a:lnTo>
                    <a:pt x="4595" y="8596"/>
                  </a:lnTo>
                  <a:lnTo>
                    <a:pt x="4634" y="8676"/>
                  </a:lnTo>
                  <a:lnTo>
                    <a:pt x="4673" y="8757"/>
                  </a:lnTo>
                  <a:lnTo>
                    <a:pt x="4715" y="8835"/>
                  </a:lnTo>
                  <a:lnTo>
                    <a:pt x="528" y="13021"/>
                  </a:lnTo>
                  <a:lnTo>
                    <a:pt x="531" y="13025"/>
                  </a:lnTo>
                  <a:lnTo>
                    <a:pt x="501" y="13055"/>
                  </a:lnTo>
                  <a:lnTo>
                    <a:pt x="471" y="13086"/>
                  </a:lnTo>
                  <a:lnTo>
                    <a:pt x="443" y="13118"/>
                  </a:lnTo>
                  <a:lnTo>
                    <a:pt x="414" y="13152"/>
                  </a:lnTo>
                  <a:lnTo>
                    <a:pt x="386" y="13185"/>
                  </a:lnTo>
                  <a:lnTo>
                    <a:pt x="360" y="13219"/>
                  </a:lnTo>
                  <a:lnTo>
                    <a:pt x="335" y="13253"/>
                  </a:lnTo>
                  <a:lnTo>
                    <a:pt x="310" y="13288"/>
                  </a:lnTo>
                  <a:lnTo>
                    <a:pt x="286" y="13324"/>
                  </a:lnTo>
                  <a:lnTo>
                    <a:pt x="263" y="13360"/>
                  </a:lnTo>
                  <a:lnTo>
                    <a:pt x="241" y="13397"/>
                  </a:lnTo>
                  <a:lnTo>
                    <a:pt x="219" y="13436"/>
                  </a:lnTo>
                  <a:lnTo>
                    <a:pt x="199" y="13474"/>
                  </a:lnTo>
                  <a:lnTo>
                    <a:pt x="179" y="13512"/>
                  </a:lnTo>
                  <a:lnTo>
                    <a:pt x="161" y="13551"/>
                  </a:lnTo>
                  <a:lnTo>
                    <a:pt x="143" y="13591"/>
                  </a:lnTo>
                  <a:lnTo>
                    <a:pt x="126" y="13631"/>
                  </a:lnTo>
                  <a:lnTo>
                    <a:pt x="110" y="13672"/>
                  </a:lnTo>
                  <a:lnTo>
                    <a:pt x="95" y="13714"/>
                  </a:lnTo>
                  <a:lnTo>
                    <a:pt x="81" y="13755"/>
                  </a:lnTo>
                  <a:lnTo>
                    <a:pt x="69" y="13797"/>
                  </a:lnTo>
                  <a:lnTo>
                    <a:pt x="57" y="13840"/>
                  </a:lnTo>
                  <a:lnTo>
                    <a:pt x="46" y="13883"/>
                  </a:lnTo>
                  <a:lnTo>
                    <a:pt x="37" y="13926"/>
                  </a:lnTo>
                  <a:lnTo>
                    <a:pt x="28" y="13970"/>
                  </a:lnTo>
                  <a:lnTo>
                    <a:pt x="21" y="14015"/>
                  </a:lnTo>
                  <a:lnTo>
                    <a:pt x="15" y="14059"/>
                  </a:lnTo>
                  <a:lnTo>
                    <a:pt x="9" y="14104"/>
                  </a:lnTo>
                  <a:lnTo>
                    <a:pt x="5" y="14149"/>
                  </a:lnTo>
                  <a:lnTo>
                    <a:pt x="2" y="14195"/>
                  </a:lnTo>
                  <a:lnTo>
                    <a:pt x="1" y="14240"/>
                  </a:lnTo>
                  <a:lnTo>
                    <a:pt x="0" y="14287"/>
                  </a:lnTo>
                  <a:lnTo>
                    <a:pt x="2" y="14378"/>
                  </a:lnTo>
                  <a:lnTo>
                    <a:pt x="9" y="14468"/>
                  </a:lnTo>
                  <a:lnTo>
                    <a:pt x="20" y="14557"/>
                  </a:lnTo>
                  <a:lnTo>
                    <a:pt x="36" y="14644"/>
                  </a:lnTo>
                  <a:lnTo>
                    <a:pt x="56" y="14729"/>
                  </a:lnTo>
                  <a:lnTo>
                    <a:pt x="79" y="14814"/>
                  </a:lnTo>
                  <a:lnTo>
                    <a:pt x="107" y="14896"/>
                  </a:lnTo>
                  <a:lnTo>
                    <a:pt x="140" y="14976"/>
                  </a:lnTo>
                  <a:lnTo>
                    <a:pt x="175" y="15054"/>
                  </a:lnTo>
                  <a:lnTo>
                    <a:pt x="214" y="15132"/>
                  </a:lnTo>
                  <a:lnTo>
                    <a:pt x="256" y="15205"/>
                  </a:lnTo>
                  <a:lnTo>
                    <a:pt x="302" y="15277"/>
                  </a:lnTo>
                  <a:lnTo>
                    <a:pt x="352" y="15346"/>
                  </a:lnTo>
                  <a:lnTo>
                    <a:pt x="404" y="15414"/>
                  </a:lnTo>
                  <a:lnTo>
                    <a:pt x="460" y="15478"/>
                  </a:lnTo>
                  <a:lnTo>
                    <a:pt x="519" y="15539"/>
                  </a:lnTo>
                  <a:lnTo>
                    <a:pt x="580" y="15598"/>
                  </a:lnTo>
                  <a:lnTo>
                    <a:pt x="644" y="15654"/>
                  </a:lnTo>
                  <a:lnTo>
                    <a:pt x="712" y="15706"/>
                  </a:lnTo>
                  <a:lnTo>
                    <a:pt x="781" y="15756"/>
                  </a:lnTo>
                  <a:lnTo>
                    <a:pt x="853" y="15801"/>
                  </a:lnTo>
                  <a:lnTo>
                    <a:pt x="926" y="15844"/>
                  </a:lnTo>
                  <a:lnTo>
                    <a:pt x="1004" y="15883"/>
                  </a:lnTo>
                  <a:lnTo>
                    <a:pt x="1082" y="15918"/>
                  </a:lnTo>
                  <a:lnTo>
                    <a:pt x="1162" y="15951"/>
                  </a:lnTo>
                  <a:lnTo>
                    <a:pt x="1244" y="15979"/>
                  </a:lnTo>
                  <a:lnTo>
                    <a:pt x="1329" y="16002"/>
                  </a:lnTo>
                  <a:lnTo>
                    <a:pt x="1414" y="16022"/>
                  </a:lnTo>
                  <a:lnTo>
                    <a:pt x="1501" y="16038"/>
                  </a:lnTo>
                  <a:lnTo>
                    <a:pt x="1590" y="16049"/>
                  </a:lnTo>
                  <a:lnTo>
                    <a:pt x="1680" y="16056"/>
                  </a:lnTo>
                  <a:lnTo>
                    <a:pt x="1771" y="16058"/>
                  </a:lnTo>
                  <a:lnTo>
                    <a:pt x="1818" y="16057"/>
                  </a:lnTo>
                  <a:lnTo>
                    <a:pt x="1863" y="16056"/>
                  </a:lnTo>
                  <a:lnTo>
                    <a:pt x="1909" y="16053"/>
                  </a:lnTo>
                  <a:lnTo>
                    <a:pt x="1954" y="16049"/>
                  </a:lnTo>
                  <a:lnTo>
                    <a:pt x="1999" y="16043"/>
                  </a:lnTo>
                  <a:lnTo>
                    <a:pt x="2043" y="16037"/>
                  </a:lnTo>
                  <a:lnTo>
                    <a:pt x="2088" y="16030"/>
                  </a:lnTo>
                  <a:lnTo>
                    <a:pt x="2132" y="16021"/>
                  </a:lnTo>
                  <a:lnTo>
                    <a:pt x="2175" y="16012"/>
                  </a:lnTo>
                  <a:lnTo>
                    <a:pt x="2218" y="16001"/>
                  </a:lnTo>
                  <a:lnTo>
                    <a:pt x="2261" y="15989"/>
                  </a:lnTo>
                  <a:lnTo>
                    <a:pt x="2302" y="15977"/>
                  </a:lnTo>
                  <a:lnTo>
                    <a:pt x="2344" y="15963"/>
                  </a:lnTo>
                  <a:lnTo>
                    <a:pt x="2386" y="15948"/>
                  </a:lnTo>
                  <a:lnTo>
                    <a:pt x="2427" y="15932"/>
                  </a:lnTo>
                  <a:lnTo>
                    <a:pt x="2467" y="15915"/>
                  </a:lnTo>
                  <a:lnTo>
                    <a:pt x="2507" y="15897"/>
                  </a:lnTo>
                  <a:lnTo>
                    <a:pt x="2546" y="15878"/>
                  </a:lnTo>
                  <a:lnTo>
                    <a:pt x="2584" y="15859"/>
                  </a:lnTo>
                  <a:lnTo>
                    <a:pt x="2622" y="15839"/>
                  </a:lnTo>
                  <a:lnTo>
                    <a:pt x="2661" y="15817"/>
                  </a:lnTo>
                  <a:lnTo>
                    <a:pt x="2698" y="15795"/>
                  </a:lnTo>
                  <a:lnTo>
                    <a:pt x="2734" y="15772"/>
                  </a:lnTo>
                  <a:lnTo>
                    <a:pt x="2770" y="15748"/>
                  </a:lnTo>
                  <a:lnTo>
                    <a:pt x="2805" y="15723"/>
                  </a:lnTo>
                  <a:lnTo>
                    <a:pt x="2839" y="15698"/>
                  </a:lnTo>
                  <a:lnTo>
                    <a:pt x="2873" y="15671"/>
                  </a:lnTo>
                  <a:lnTo>
                    <a:pt x="2906" y="15644"/>
                  </a:lnTo>
                  <a:lnTo>
                    <a:pt x="2940" y="15615"/>
                  </a:lnTo>
                  <a:lnTo>
                    <a:pt x="2971" y="15587"/>
                  </a:lnTo>
                  <a:lnTo>
                    <a:pt x="3003" y="15557"/>
                  </a:lnTo>
                  <a:lnTo>
                    <a:pt x="3033" y="15527"/>
                  </a:lnTo>
                  <a:lnTo>
                    <a:pt x="3032" y="15526"/>
                  </a:lnTo>
                  <a:lnTo>
                    <a:pt x="7217" y="11342"/>
                  </a:lnTo>
                  <a:lnTo>
                    <a:pt x="7296" y="11383"/>
                  </a:lnTo>
                  <a:lnTo>
                    <a:pt x="7377" y="11423"/>
                  </a:lnTo>
                  <a:lnTo>
                    <a:pt x="7457" y="11462"/>
                  </a:lnTo>
                  <a:lnTo>
                    <a:pt x="7538" y="11500"/>
                  </a:lnTo>
                  <a:lnTo>
                    <a:pt x="7621" y="11537"/>
                  </a:lnTo>
                  <a:lnTo>
                    <a:pt x="7703" y="11572"/>
                  </a:lnTo>
                  <a:lnTo>
                    <a:pt x="7786" y="11606"/>
                  </a:lnTo>
                  <a:lnTo>
                    <a:pt x="7869" y="11640"/>
                  </a:lnTo>
                  <a:lnTo>
                    <a:pt x="7954" y="11671"/>
                  </a:lnTo>
                  <a:lnTo>
                    <a:pt x="8039" y="11702"/>
                  </a:lnTo>
                  <a:lnTo>
                    <a:pt x="8124" y="11731"/>
                  </a:lnTo>
                  <a:lnTo>
                    <a:pt x="8211" y="11759"/>
                  </a:lnTo>
                  <a:lnTo>
                    <a:pt x="8297" y="11787"/>
                  </a:lnTo>
                  <a:lnTo>
                    <a:pt x="8384" y="11813"/>
                  </a:lnTo>
                  <a:lnTo>
                    <a:pt x="8472" y="11837"/>
                  </a:lnTo>
                  <a:lnTo>
                    <a:pt x="8560" y="11860"/>
                  </a:lnTo>
                  <a:lnTo>
                    <a:pt x="8649" y="11882"/>
                  </a:lnTo>
                  <a:lnTo>
                    <a:pt x="8739" y="11902"/>
                  </a:lnTo>
                  <a:lnTo>
                    <a:pt x="8828" y="11921"/>
                  </a:lnTo>
                  <a:lnTo>
                    <a:pt x="8918" y="11939"/>
                  </a:lnTo>
                  <a:lnTo>
                    <a:pt x="9010" y="11955"/>
                  </a:lnTo>
                  <a:lnTo>
                    <a:pt x="9100" y="11970"/>
                  </a:lnTo>
                  <a:lnTo>
                    <a:pt x="9192" y="11984"/>
                  </a:lnTo>
                  <a:lnTo>
                    <a:pt x="9285" y="11996"/>
                  </a:lnTo>
                  <a:lnTo>
                    <a:pt x="9377" y="12007"/>
                  </a:lnTo>
                  <a:lnTo>
                    <a:pt x="9470" y="12016"/>
                  </a:lnTo>
                  <a:lnTo>
                    <a:pt x="9564" y="12024"/>
                  </a:lnTo>
                  <a:lnTo>
                    <a:pt x="9657" y="12031"/>
                  </a:lnTo>
                  <a:lnTo>
                    <a:pt x="9751" y="12036"/>
                  </a:lnTo>
                  <a:lnTo>
                    <a:pt x="9846" y="12040"/>
                  </a:lnTo>
                  <a:lnTo>
                    <a:pt x="9941" y="12042"/>
                  </a:lnTo>
                  <a:lnTo>
                    <a:pt x="10036" y="12044"/>
                  </a:lnTo>
                  <a:lnTo>
                    <a:pt x="10346" y="12035"/>
                  </a:lnTo>
                  <a:lnTo>
                    <a:pt x="10651" y="12012"/>
                  </a:lnTo>
                  <a:lnTo>
                    <a:pt x="10954" y="11974"/>
                  </a:lnTo>
                  <a:lnTo>
                    <a:pt x="11250" y="11921"/>
                  </a:lnTo>
                  <a:lnTo>
                    <a:pt x="11541" y="11854"/>
                  </a:lnTo>
                  <a:lnTo>
                    <a:pt x="11827" y="11773"/>
                  </a:lnTo>
                  <a:lnTo>
                    <a:pt x="12107" y="11678"/>
                  </a:lnTo>
                  <a:lnTo>
                    <a:pt x="12380" y="11570"/>
                  </a:lnTo>
                  <a:lnTo>
                    <a:pt x="12647" y="11449"/>
                  </a:lnTo>
                  <a:lnTo>
                    <a:pt x="12907" y="11317"/>
                  </a:lnTo>
                  <a:lnTo>
                    <a:pt x="13159" y="11171"/>
                  </a:lnTo>
                  <a:lnTo>
                    <a:pt x="13403" y="11015"/>
                  </a:lnTo>
                  <a:lnTo>
                    <a:pt x="13639" y="10847"/>
                  </a:lnTo>
                  <a:lnTo>
                    <a:pt x="13866" y="10669"/>
                  </a:lnTo>
                  <a:lnTo>
                    <a:pt x="14085" y="10479"/>
                  </a:lnTo>
                  <a:lnTo>
                    <a:pt x="14295" y="10280"/>
                  </a:lnTo>
                  <a:lnTo>
                    <a:pt x="14493" y="10070"/>
                  </a:lnTo>
                  <a:lnTo>
                    <a:pt x="14683" y="9852"/>
                  </a:lnTo>
                  <a:lnTo>
                    <a:pt x="14862" y="9625"/>
                  </a:lnTo>
                  <a:lnTo>
                    <a:pt x="15029" y="9389"/>
                  </a:lnTo>
                  <a:lnTo>
                    <a:pt x="15186" y="9144"/>
                  </a:lnTo>
                  <a:lnTo>
                    <a:pt x="15331" y="8892"/>
                  </a:lnTo>
                  <a:lnTo>
                    <a:pt x="15464" y="8632"/>
                  </a:lnTo>
                  <a:lnTo>
                    <a:pt x="15584" y="8365"/>
                  </a:lnTo>
                  <a:lnTo>
                    <a:pt x="15693" y="8092"/>
                  </a:lnTo>
                  <a:lnTo>
                    <a:pt x="15787" y="7812"/>
                  </a:lnTo>
                  <a:lnTo>
                    <a:pt x="15868" y="7526"/>
                  </a:lnTo>
                  <a:lnTo>
                    <a:pt x="15936" y="7235"/>
                  </a:lnTo>
                  <a:lnTo>
                    <a:pt x="15989" y="6939"/>
                  </a:lnTo>
                  <a:lnTo>
                    <a:pt x="16027" y="6638"/>
                  </a:lnTo>
                  <a:lnTo>
                    <a:pt x="16050" y="6332"/>
                  </a:lnTo>
                  <a:lnTo>
                    <a:pt x="16058" y="6022"/>
                  </a:lnTo>
                  <a:lnTo>
                    <a:pt x="16050" y="5712"/>
                  </a:lnTo>
                  <a:lnTo>
                    <a:pt x="16027" y="5407"/>
                  </a:lnTo>
                  <a:lnTo>
                    <a:pt x="15989" y="5104"/>
                  </a:lnTo>
                  <a:lnTo>
                    <a:pt x="15936" y="4808"/>
                  </a:lnTo>
                  <a:lnTo>
                    <a:pt x="15868" y="4517"/>
                  </a:lnTo>
                  <a:lnTo>
                    <a:pt x="15787" y="4231"/>
                  </a:lnTo>
                  <a:lnTo>
                    <a:pt x="15693" y="3951"/>
                  </a:lnTo>
                  <a:lnTo>
                    <a:pt x="15584" y="3678"/>
                  </a:lnTo>
                  <a:lnTo>
                    <a:pt x="15464" y="3411"/>
                  </a:lnTo>
                  <a:lnTo>
                    <a:pt x="15331" y="3151"/>
                  </a:lnTo>
                  <a:lnTo>
                    <a:pt x="15186" y="2899"/>
                  </a:lnTo>
                  <a:lnTo>
                    <a:pt x="15029" y="2655"/>
                  </a:lnTo>
                  <a:lnTo>
                    <a:pt x="14862" y="2419"/>
                  </a:lnTo>
                  <a:lnTo>
                    <a:pt x="14683" y="2191"/>
                  </a:lnTo>
                  <a:lnTo>
                    <a:pt x="14493" y="1973"/>
                  </a:lnTo>
                  <a:lnTo>
                    <a:pt x="14295" y="1763"/>
                  </a:lnTo>
                  <a:lnTo>
                    <a:pt x="14085" y="1565"/>
                  </a:lnTo>
                  <a:lnTo>
                    <a:pt x="13866" y="1375"/>
                  </a:lnTo>
                  <a:lnTo>
                    <a:pt x="13639" y="1196"/>
                  </a:lnTo>
                  <a:lnTo>
                    <a:pt x="13403" y="1029"/>
                  </a:lnTo>
                  <a:lnTo>
                    <a:pt x="13159" y="872"/>
                  </a:lnTo>
                  <a:lnTo>
                    <a:pt x="12907" y="727"/>
                  </a:lnTo>
                  <a:lnTo>
                    <a:pt x="12647" y="594"/>
                  </a:lnTo>
                  <a:lnTo>
                    <a:pt x="12380" y="474"/>
                  </a:lnTo>
                  <a:lnTo>
                    <a:pt x="12107" y="365"/>
                  </a:lnTo>
                  <a:lnTo>
                    <a:pt x="11827" y="271"/>
                  </a:lnTo>
                  <a:lnTo>
                    <a:pt x="11541" y="190"/>
                  </a:lnTo>
                  <a:lnTo>
                    <a:pt x="11250" y="122"/>
                  </a:lnTo>
                  <a:lnTo>
                    <a:pt x="10954" y="69"/>
                  </a:lnTo>
                  <a:lnTo>
                    <a:pt x="10651" y="31"/>
                  </a:lnTo>
                  <a:lnTo>
                    <a:pt x="10346" y="8"/>
                  </a:lnTo>
                  <a:lnTo>
                    <a:pt x="100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Freeform: Shape 71"/>
            <p:cNvSpPr/>
            <p:nvPr/>
          </p:nvSpPr>
          <p:spPr bwMode="auto">
            <a:xfrm>
              <a:off x="2284413" y="1185863"/>
              <a:ext cx="161925" cy="161925"/>
            </a:xfrm>
            <a:custGeom>
              <a:avLst/>
              <a:gdLst>
                <a:gd name="T0" fmla="*/ 2977 w 3763"/>
                <a:gd name="T1" fmla="*/ 40 h 3764"/>
                <a:gd name="T2" fmla="*/ 2305 w 3763"/>
                <a:gd name="T3" fmla="*/ 213 h 3764"/>
                <a:gd name="T4" fmla="*/ 1691 w 3763"/>
                <a:gd name="T5" fmla="*/ 509 h 3764"/>
                <a:gd name="T6" fmla="*/ 1151 w 3763"/>
                <a:gd name="T7" fmla="*/ 912 h 3764"/>
                <a:gd name="T8" fmla="*/ 697 w 3763"/>
                <a:gd name="T9" fmla="*/ 1411 h 3764"/>
                <a:gd name="T10" fmla="*/ 346 w 3763"/>
                <a:gd name="T11" fmla="*/ 1990 h 3764"/>
                <a:gd name="T12" fmla="*/ 110 w 3763"/>
                <a:gd name="T13" fmla="*/ 2635 h 3764"/>
                <a:gd name="T14" fmla="*/ 5 w 3763"/>
                <a:gd name="T15" fmla="*/ 3332 h 3764"/>
                <a:gd name="T16" fmla="*/ 3 w 3763"/>
                <a:gd name="T17" fmla="*/ 3551 h 3764"/>
                <a:gd name="T18" fmla="*/ 15 w 3763"/>
                <a:gd name="T19" fmla="*/ 3599 h 3764"/>
                <a:gd name="T20" fmla="*/ 36 w 3763"/>
                <a:gd name="T21" fmla="*/ 3643 h 3764"/>
                <a:gd name="T22" fmla="*/ 65 w 3763"/>
                <a:gd name="T23" fmla="*/ 3681 h 3764"/>
                <a:gd name="T24" fmla="*/ 100 w 3763"/>
                <a:gd name="T25" fmla="*/ 3713 h 3764"/>
                <a:gd name="T26" fmla="*/ 142 w 3763"/>
                <a:gd name="T27" fmla="*/ 3739 h 3764"/>
                <a:gd name="T28" fmla="*/ 188 w 3763"/>
                <a:gd name="T29" fmla="*/ 3756 h 3764"/>
                <a:gd name="T30" fmla="*/ 237 w 3763"/>
                <a:gd name="T31" fmla="*/ 3764 h 3764"/>
                <a:gd name="T32" fmla="*/ 289 w 3763"/>
                <a:gd name="T33" fmla="*/ 3761 h 3764"/>
                <a:gd name="T34" fmla="*/ 337 w 3763"/>
                <a:gd name="T35" fmla="*/ 3749 h 3764"/>
                <a:gd name="T36" fmla="*/ 381 w 3763"/>
                <a:gd name="T37" fmla="*/ 3728 h 3764"/>
                <a:gd name="T38" fmla="*/ 419 w 3763"/>
                <a:gd name="T39" fmla="*/ 3698 h 3764"/>
                <a:gd name="T40" fmla="*/ 451 w 3763"/>
                <a:gd name="T41" fmla="*/ 3663 h 3764"/>
                <a:gd name="T42" fmla="*/ 476 w 3763"/>
                <a:gd name="T43" fmla="*/ 3621 h 3764"/>
                <a:gd name="T44" fmla="*/ 493 w 3763"/>
                <a:gd name="T45" fmla="*/ 3576 h 3764"/>
                <a:gd name="T46" fmla="*/ 501 w 3763"/>
                <a:gd name="T47" fmla="*/ 3526 h 3764"/>
                <a:gd name="T48" fmla="*/ 537 w 3763"/>
                <a:gd name="T49" fmla="*/ 3054 h 3764"/>
                <a:gd name="T50" fmla="*/ 684 w 3763"/>
                <a:gd name="T51" fmla="*/ 2478 h 3764"/>
                <a:gd name="T52" fmla="*/ 937 w 3763"/>
                <a:gd name="T53" fmla="*/ 1952 h 3764"/>
                <a:gd name="T54" fmla="*/ 1283 w 3763"/>
                <a:gd name="T55" fmla="*/ 1488 h 3764"/>
                <a:gd name="T56" fmla="*/ 1711 w 3763"/>
                <a:gd name="T57" fmla="*/ 1100 h 3764"/>
                <a:gd name="T58" fmla="*/ 2208 w 3763"/>
                <a:gd name="T59" fmla="*/ 799 h 3764"/>
                <a:gd name="T60" fmla="*/ 2760 w 3763"/>
                <a:gd name="T61" fmla="*/ 596 h 3764"/>
                <a:gd name="T62" fmla="*/ 3358 w 3763"/>
                <a:gd name="T63" fmla="*/ 506 h 3764"/>
                <a:gd name="T64" fmla="*/ 3550 w 3763"/>
                <a:gd name="T65" fmla="*/ 499 h 3764"/>
                <a:gd name="T66" fmla="*/ 3599 w 3763"/>
                <a:gd name="T67" fmla="*/ 487 h 3764"/>
                <a:gd name="T68" fmla="*/ 3643 w 3763"/>
                <a:gd name="T69" fmla="*/ 466 h 3764"/>
                <a:gd name="T70" fmla="*/ 3681 w 3763"/>
                <a:gd name="T71" fmla="*/ 437 h 3764"/>
                <a:gd name="T72" fmla="*/ 3713 w 3763"/>
                <a:gd name="T73" fmla="*/ 402 h 3764"/>
                <a:gd name="T74" fmla="*/ 3738 w 3763"/>
                <a:gd name="T75" fmla="*/ 359 h 3764"/>
                <a:gd name="T76" fmla="*/ 3755 w 3763"/>
                <a:gd name="T77" fmla="*/ 313 h 3764"/>
                <a:gd name="T78" fmla="*/ 3763 w 3763"/>
                <a:gd name="T79" fmla="*/ 264 h 3764"/>
                <a:gd name="T80" fmla="*/ 3760 w 3763"/>
                <a:gd name="T81" fmla="*/ 213 h 3764"/>
                <a:gd name="T82" fmla="*/ 3748 w 3763"/>
                <a:gd name="T83" fmla="*/ 165 h 3764"/>
                <a:gd name="T84" fmla="*/ 3727 w 3763"/>
                <a:gd name="T85" fmla="*/ 120 h 3764"/>
                <a:gd name="T86" fmla="*/ 3698 w 3763"/>
                <a:gd name="T87" fmla="*/ 82 h 3764"/>
                <a:gd name="T88" fmla="*/ 3663 w 3763"/>
                <a:gd name="T89" fmla="*/ 50 h 3764"/>
                <a:gd name="T90" fmla="*/ 3621 w 3763"/>
                <a:gd name="T91" fmla="*/ 25 h 3764"/>
                <a:gd name="T92" fmla="*/ 3574 w 3763"/>
                <a:gd name="T93" fmla="*/ 8 h 3764"/>
                <a:gd name="T94" fmla="*/ 3525 w 3763"/>
                <a:gd name="T95" fmla="*/ 0 h 3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763" h="3764">
                  <a:moveTo>
                    <a:pt x="3512" y="0"/>
                  </a:moveTo>
                  <a:lnTo>
                    <a:pt x="3332" y="5"/>
                  </a:lnTo>
                  <a:lnTo>
                    <a:pt x="3153" y="18"/>
                  </a:lnTo>
                  <a:lnTo>
                    <a:pt x="2977" y="40"/>
                  </a:lnTo>
                  <a:lnTo>
                    <a:pt x="2805" y="71"/>
                  </a:lnTo>
                  <a:lnTo>
                    <a:pt x="2634" y="110"/>
                  </a:lnTo>
                  <a:lnTo>
                    <a:pt x="2467" y="158"/>
                  </a:lnTo>
                  <a:lnTo>
                    <a:pt x="2305" y="213"/>
                  </a:lnTo>
                  <a:lnTo>
                    <a:pt x="2145" y="276"/>
                  </a:lnTo>
                  <a:lnTo>
                    <a:pt x="1990" y="346"/>
                  </a:lnTo>
                  <a:lnTo>
                    <a:pt x="1838" y="424"/>
                  </a:lnTo>
                  <a:lnTo>
                    <a:pt x="1691" y="509"/>
                  </a:lnTo>
                  <a:lnTo>
                    <a:pt x="1548" y="600"/>
                  </a:lnTo>
                  <a:lnTo>
                    <a:pt x="1411" y="698"/>
                  </a:lnTo>
                  <a:lnTo>
                    <a:pt x="1278" y="802"/>
                  </a:lnTo>
                  <a:lnTo>
                    <a:pt x="1151" y="912"/>
                  </a:lnTo>
                  <a:lnTo>
                    <a:pt x="1028" y="1029"/>
                  </a:lnTo>
                  <a:lnTo>
                    <a:pt x="912" y="1151"/>
                  </a:lnTo>
                  <a:lnTo>
                    <a:pt x="801" y="1279"/>
                  </a:lnTo>
                  <a:lnTo>
                    <a:pt x="697" y="1411"/>
                  </a:lnTo>
                  <a:lnTo>
                    <a:pt x="600" y="1549"/>
                  </a:lnTo>
                  <a:lnTo>
                    <a:pt x="508" y="1691"/>
                  </a:lnTo>
                  <a:lnTo>
                    <a:pt x="423" y="1839"/>
                  </a:lnTo>
                  <a:lnTo>
                    <a:pt x="346" y="1990"/>
                  </a:lnTo>
                  <a:lnTo>
                    <a:pt x="276" y="2146"/>
                  </a:lnTo>
                  <a:lnTo>
                    <a:pt x="212" y="2305"/>
                  </a:lnTo>
                  <a:lnTo>
                    <a:pt x="157" y="2468"/>
                  </a:lnTo>
                  <a:lnTo>
                    <a:pt x="110" y="2635"/>
                  </a:lnTo>
                  <a:lnTo>
                    <a:pt x="71" y="2805"/>
                  </a:lnTo>
                  <a:lnTo>
                    <a:pt x="40" y="2978"/>
                  </a:lnTo>
                  <a:lnTo>
                    <a:pt x="18" y="3153"/>
                  </a:lnTo>
                  <a:lnTo>
                    <a:pt x="5" y="3332"/>
                  </a:lnTo>
                  <a:lnTo>
                    <a:pt x="0" y="3513"/>
                  </a:lnTo>
                  <a:lnTo>
                    <a:pt x="0" y="3526"/>
                  </a:lnTo>
                  <a:lnTo>
                    <a:pt x="1" y="3539"/>
                  </a:lnTo>
                  <a:lnTo>
                    <a:pt x="3" y="3551"/>
                  </a:lnTo>
                  <a:lnTo>
                    <a:pt x="5" y="3563"/>
                  </a:lnTo>
                  <a:lnTo>
                    <a:pt x="8" y="3576"/>
                  </a:lnTo>
                  <a:lnTo>
                    <a:pt x="11" y="3587"/>
                  </a:lnTo>
                  <a:lnTo>
                    <a:pt x="15" y="3599"/>
                  </a:lnTo>
                  <a:lnTo>
                    <a:pt x="20" y="3610"/>
                  </a:lnTo>
                  <a:lnTo>
                    <a:pt x="25" y="3621"/>
                  </a:lnTo>
                  <a:lnTo>
                    <a:pt x="30" y="3632"/>
                  </a:lnTo>
                  <a:lnTo>
                    <a:pt x="36" y="3643"/>
                  </a:lnTo>
                  <a:lnTo>
                    <a:pt x="43" y="3653"/>
                  </a:lnTo>
                  <a:lnTo>
                    <a:pt x="50" y="3663"/>
                  </a:lnTo>
                  <a:lnTo>
                    <a:pt x="57" y="3672"/>
                  </a:lnTo>
                  <a:lnTo>
                    <a:pt x="65" y="3681"/>
                  </a:lnTo>
                  <a:lnTo>
                    <a:pt x="73" y="3690"/>
                  </a:lnTo>
                  <a:lnTo>
                    <a:pt x="82" y="3698"/>
                  </a:lnTo>
                  <a:lnTo>
                    <a:pt x="91" y="3706"/>
                  </a:lnTo>
                  <a:lnTo>
                    <a:pt x="100" y="3713"/>
                  </a:lnTo>
                  <a:lnTo>
                    <a:pt x="110" y="3721"/>
                  </a:lnTo>
                  <a:lnTo>
                    <a:pt x="120" y="3728"/>
                  </a:lnTo>
                  <a:lnTo>
                    <a:pt x="131" y="3734"/>
                  </a:lnTo>
                  <a:lnTo>
                    <a:pt x="142" y="3739"/>
                  </a:lnTo>
                  <a:lnTo>
                    <a:pt x="153" y="3744"/>
                  </a:lnTo>
                  <a:lnTo>
                    <a:pt x="164" y="3749"/>
                  </a:lnTo>
                  <a:lnTo>
                    <a:pt x="176" y="3753"/>
                  </a:lnTo>
                  <a:lnTo>
                    <a:pt x="188" y="3756"/>
                  </a:lnTo>
                  <a:lnTo>
                    <a:pt x="200" y="3759"/>
                  </a:lnTo>
                  <a:lnTo>
                    <a:pt x="212" y="3761"/>
                  </a:lnTo>
                  <a:lnTo>
                    <a:pt x="224" y="3763"/>
                  </a:lnTo>
                  <a:lnTo>
                    <a:pt x="237" y="3764"/>
                  </a:lnTo>
                  <a:lnTo>
                    <a:pt x="250" y="3764"/>
                  </a:lnTo>
                  <a:lnTo>
                    <a:pt x="264" y="3764"/>
                  </a:lnTo>
                  <a:lnTo>
                    <a:pt x="276" y="3763"/>
                  </a:lnTo>
                  <a:lnTo>
                    <a:pt x="289" y="3761"/>
                  </a:lnTo>
                  <a:lnTo>
                    <a:pt x="301" y="3759"/>
                  </a:lnTo>
                  <a:lnTo>
                    <a:pt x="313" y="3756"/>
                  </a:lnTo>
                  <a:lnTo>
                    <a:pt x="325" y="3753"/>
                  </a:lnTo>
                  <a:lnTo>
                    <a:pt x="337" y="3749"/>
                  </a:lnTo>
                  <a:lnTo>
                    <a:pt x="348" y="3744"/>
                  </a:lnTo>
                  <a:lnTo>
                    <a:pt x="359" y="3739"/>
                  </a:lnTo>
                  <a:lnTo>
                    <a:pt x="370" y="3734"/>
                  </a:lnTo>
                  <a:lnTo>
                    <a:pt x="381" y="3728"/>
                  </a:lnTo>
                  <a:lnTo>
                    <a:pt x="391" y="3721"/>
                  </a:lnTo>
                  <a:lnTo>
                    <a:pt x="401" y="3713"/>
                  </a:lnTo>
                  <a:lnTo>
                    <a:pt x="410" y="3706"/>
                  </a:lnTo>
                  <a:lnTo>
                    <a:pt x="419" y="3698"/>
                  </a:lnTo>
                  <a:lnTo>
                    <a:pt x="428" y="3690"/>
                  </a:lnTo>
                  <a:lnTo>
                    <a:pt x="436" y="3681"/>
                  </a:lnTo>
                  <a:lnTo>
                    <a:pt x="444" y="3672"/>
                  </a:lnTo>
                  <a:lnTo>
                    <a:pt x="451" y="3663"/>
                  </a:lnTo>
                  <a:lnTo>
                    <a:pt x="458" y="3653"/>
                  </a:lnTo>
                  <a:lnTo>
                    <a:pt x="465" y="3643"/>
                  </a:lnTo>
                  <a:lnTo>
                    <a:pt x="471" y="3632"/>
                  </a:lnTo>
                  <a:lnTo>
                    <a:pt x="476" y="3621"/>
                  </a:lnTo>
                  <a:lnTo>
                    <a:pt x="481" y="3610"/>
                  </a:lnTo>
                  <a:lnTo>
                    <a:pt x="486" y="3599"/>
                  </a:lnTo>
                  <a:lnTo>
                    <a:pt x="490" y="3587"/>
                  </a:lnTo>
                  <a:lnTo>
                    <a:pt x="493" y="3576"/>
                  </a:lnTo>
                  <a:lnTo>
                    <a:pt x="496" y="3563"/>
                  </a:lnTo>
                  <a:lnTo>
                    <a:pt x="498" y="3551"/>
                  </a:lnTo>
                  <a:lnTo>
                    <a:pt x="500" y="3539"/>
                  </a:lnTo>
                  <a:lnTo>
                    <a:pt x="501" y="3526"/>
                  </a:lnTo>
                  <a:lnTo>
                    <a:pt x="501" y="3513"/>
                  </a:lnTo>
                  <a:lnTo>
                    <a:pt x="505" y="3358"/>
                  </a:lnTo>
                  <a:lnTo>
                    <a:pt x="517" y="3205"/>
                  </a:lnTo>
                  <a:lnTo>
                    <a:pt x="537" y="3054"/>
                  </a:lnTo>
                  <a:lnTo>
                    <a:pt x="563" y="2907"/>
                  </a:lnTo>
                  <a:lnTo>
                    <a:pt x="596" y="2760"/>
                  </a:lnTo>
                  <a:lnTo>
                    <a:pt x="637" y="2618"/>
                  </a:lnTo>
                  <a:lnTo>
                    <a:pt x="684" y="2478"/>
                  </a:lnTo>
                  <a:lnTo>
                    <a:pt x="738" y="2341"/>
                  </a:lnTo>
                  <a:lnTo>
                    <a:pt x="798" y="2208"/>
                  </a:lnTo>
                  <a:lnTo>
                    <a:pt x="865" y="2078"/>
                  </a:lnTo>
                  <a:lnTo>
                    <a:pt x="937" y="1952"/>
                  </a:lnTo>
                  <a:lnTo>
                    <a:pt x="1015" y="1830"/>
                  </a:lnTo>
                  <a:lnTo>
                    <a:pt x="1100" y="1711"/>
                  </a:lnTo>
                  <a:lnTo>
                    <a:pt x="1189" y="1598"/>
                  </a:lnTo>
                  <a:lnTo>
                    <a:pt x="1283" y="1488"/>
                  </a:lnTo>
                  <a:lnTo>
                    <a:pt x="1384" y="1384"/>
                  </a:lnTo>
                  <a:lnTo>
                    <a:pt x="1488" y="1285"/>
                  </a:lnTo>
                  <a:lnTo>
                    <a:pt x="1597" y="1189"/>
                  </a:lnTo>
                  <a:lnTo>
                    <a:pt x="1711" y="1100"/>
                  </a:lnTo>
                  <a:lnTo>
                    <a:pt x="1829" y="1017"/>
                  </a:lnTo>
                  <a:lnTo>
                    <a:pt x="1952" y="937"/>
                  </a:lnTo>
                  <a:lnTo>
                    <a:pt x="2077" y="865"/>
                  </a:lnTo>
                  <a:lnTo>
                    <a:pt x="2208" y="799"/>
                  </a:lnTo>
                  <a:lnTo>
                    <a:pt x="2340" y="739"/>
                  </a:lnTo>
                  <a:lnTo>
                    <a:pt x="2478" y="685"/>
                  </a:lnTo>
                  <a:lnTo>
                    <a:pt x="2617" y="637"/>
                  </a:lnTo>
                  <a:lnTo>
                    <a:pt x="2760" y="596"/>
                  </a:lnTo>
                  <a:lnTo>
                    <a:pt x="2906" y="563"/>
                  </a:lnTo>
                  <a:lnTo>
                    <a:pt x="3054" y="537"/>
                  </a:lnTo>
                  <a:lnTo>
                    <a:pt x="3204" y="517"/>
                  </a:lnTo>
                  <a:lnTo>
                    <a:pt x="3358" y="506"/>
                  </a:lnTo>
                  <a:lnTo>
                    <a:pt x="3512" y="502"/>
                  </a:lnTo>
                  <a:lnTo>
                    <a:pt x="3525" y="502"/>
                  </a:lnTo>
                  <a:lnTo>
                    <a:pt x="3538" y="501"/>
                  </a:lnTo>
                  <a:lnTo>
                    <a:pt x="3550" y="499"/>
                  </a:lnTo>
                  <a:lnTo>
                    <a:pt x="3562" y="497"/>
                  </a:lnTo>
                  <a:lnTo>
                    <a:pt x="3574" y="494"/>
                  </a:lnTo>
                  <a:lnTo>
                    <a:pt x="3587" y="491"/>
                  </a:lnTo>
                  <a:lnTo>
                    <a:pt x="3599" y="487"/>
                  </a:lnTo>
                  <a:lnTo>
                    <a:pt x="3610" y="482"/>
                  </a:lnTo>
                  <a:lnTo>
                    <a:pt x="3621" y="477"/>
                  </a:lnTo>
                  <a:lnTo>
                    <a:pt x="3632" y="472"/>
                  </a:lnTo>
                  <a:lnTo>
                    <a:pt x="3643" y="466"/>
                  </a:lnTo>
                  <a:lnTo>
                    <a:pt x="3653" y="459"/>
                  </a:lnTo>
                  <a:lnTo>
                    <a:pt x="3663" y="452"/>
                  </a:lnTo>
                  <a:lnTo>
                    <a:pt x="3672" y="445"/>
                  </a:lnTo>
                  <a:lnTo>
                    <a:pt x="3681" y="437"/>
                  </a:lnTo>
                  <a:lnTo>
                    <a:pt x="3690" y="429"/>
                  </a:lnTo>
                  <a:lnTo>
                    <a:pt x="3698" y="420"/>
                  </a:lnTo>
                  <a:lnTo>
                    <a:pt x="3706" y="411"/>
                  </a:lnTo>
                  <a:lnTo>
                    <a:pt x="3713" y="402"/>
                  </a:lnTo>
                  <a:lnTo>
                    <a:pt x="3720" y="391"/>
                  </a:lnTo>
                  <a:lnTo>
                    <a:pt x="3727" y="381"/>
                  </a:lnTo>
                  <a:lnTo>
                    <a:pt x="3733" y="370"/>
                  </a:lnTo>
                  <a:lnTo>
                    <a:pt x="3738" y="359"/>
                  </a:lnTo>
                  <a:lnTo>
                    <a:pt x="3743" y="348"/>
                  </a:lnTo>
                  <a:lnTo>
                    <a:pt x="3748" y="337"/>
                  </a:lnTo>
                  <a:lnTo>
                    <a:pt x="3752" y="325"/>
                  </a:lnTo>
                  <a:lnTo>
                    <a:pt x="3755" y="313"/>
                  </a:lnTo>
                  <a:lnTo>
                    <a:pt x="3758" y="301"/>
                  </a:lnTo>
                  <a:lnTo>
                    <a:pt x="3760" y="289"/>
                  </a:lnTo>
                  <a:lnTo>
                    <a:pt x="3762" y="276"/>
                  </a:lnTo>
                  <a:lnTo>
                    <a:pt x="3763" y="264"/>
                  </a:lnTo>
                  <a:lnTo>
                    <a:pt x="3763" y="251"/>
                  </a:lnTo>
                  <a:lnTo>
                    <a:pt x="3763" y="238"/>
                  </a:lnTo>
                  <a:lnTo>
                    <a:pt x="3762" y="225"/>
                  </a:lnTo>
                  <a:lnTo>
                    <a:pt x="3760" y="213"/>
                  </a:lnTo>
                  <a:lnTo>
                    <a:pt x="3758" y="201"/>
                  </a:lnTo>
                  <a:lnTo>
                    <a:pt x="3755" y="188"/>
                  </a:lnTo>
                  <a:lnTo>
                    <a:pt x="3752" y="177"/>
                  </a:lnTo>
                  <a:lnTo>
                    <a:pt x="3748" y="165"/>
                  </a:lnTo>
                  <a:lnTo>
                    <a:pt x="3743" y="154"/>
                  </a:lnTo>
                  <a:lnTo>
                    <a:pt x="3738" y="143"/>
                  </a:lnTo>
                  <a:lnTo>
                    <a:pt x="3733" y="132"/>
                  </a:lnTo>
                  <a:lnTo>
                    <a:pt x="3727" y="120"/>
                  </a:lnTo>
                  <a:lnTo>
                    <a:pt x="3720" y="110"/>
                  </a:lnTo>
                  <a:lnTo>
                    <a:pt x="3713" y="100"/>
                  </a:lnTo>
                  <a:lnTo>
                    <a:pt x="3706" y="91"/>
                  </a:lnTo>
                  <a:lnTo>
                    <a:pt x="3698" y="82"/>
                  </a:lnTo>
                  <a:lnTo>
                    <a:pt x="3690" y="73"/>
                  </a:lnTo>
                  <a:lnTo>
                    <a:pt x="3681" y="65"/>
                  </a:lnTo>
                  <a:lnTo>
                    <a:pt x="3672" y="57"/>
                  </a:lnTo>
                  <a:lnTo>
                    <a:pt x="3663" y="50"/>
                  </a:lnTo>
                  <a:lnTo>
                    <a:pt x="3653" y="43"/>
                  </a:lnTo>
                  <a:lnTo>
                    <a:pt x="3643" y="36"/>
                  </a:lnTo>
                  <a:lnTo>
                    <a:pt x="3632" y="30"/>
                  </a:lnTo>
                  <a:lnTo>
                    <a:pt x="3621" y="25"/>
                  </a:lnTo>
                  <a:lnTo>
                    <a:pt x="3610" y="20"/>
                  </a:lnTo>
                  <a:lnTo>
                    <a:pt x="3599" y="15"/>
                  </a:lnTo>
                  <a:lnTo>
                    <a:pt x="3587" y="11"/>
                  </a:lnTo>
                  <a:lnTo>
                    <a:pt x="3574" y="8"/>
                  </a:lnTo>
                  <a:lnTo>
                    <a:pt x="3562" y="5"/>
                  </a:lnTo>
                  <a:lnTo>
                    <a:pt x="3550" y="3"/>
                  </a:lnTo>
                  <a:lnTo>
                    <a:pt x="3538" y="1"/>
                  </a:lnTo>
                  <a:lnTo>
                    <a:pt x="3525" y="0"/>
                  </a:lnTo>
                  <a:lnTo>
                    <a:pt x="35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94" name="TextBox 73"/>
          <p:cNvSpPr txBox="1"/>
          <p:nvPr/>
        </p:nvSpPr>
        <p:spPr>
          <a:xfrm>
            <a:off x="8168640" y="5300345"/>
            <a:ext cx="1602105" cy="9829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4800" b="1">
                <a:solidFill>
                  <a:schemeClr val="accent5"/>
                </a:solidFill>
                <a:latin typeface="+mn-ea"/>
              </a:rPr>
              <a:t>主语</a:t>
            </a:r>
            <a:endParaRPr lang="zh-CN" altLang="en-US" sz="4800" b="1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95" name="TextBox 74"/>
          <p:cNvSpPr txBox="1"/>
          <p:nvPr/>
        </p:nvSpPr>
        <p:spPr>
          <a:xfrm>
            <a:off x="2595545" y="5552090"/>
            <a:ext cx="1261884" cy="307777"/>
          </a:xfrm>
          <a:prstGeom prst="rect">
            <a:avLst/>
          </a:prstGeom>
          <a:noFill/>
        </p:spPr>
        <p:txBody>
          <a:bodyPr wrap="none" anchor="b" anchorCtr="0">
            <a:noAutofit/>
          </a:bodyPr>
          <a:lstStyle/>
          <a:p>
            <a:pPr algn="r"/>
            <a:r>
              <a:rPr lang="fr-FR" altLang="en-US" sz="7200" b="1">
                <a:solidFill>
                  <a:schemeClr val="accent1">
                    <a:lumMod val="100000"/>
                  </a:schemeClr>
                </a:solidFill>
              </a:rPr>
              <a:t>Elle</a:t>
            </a:r>
            <a:endParaRPr lang="fr-FR" altLang="en-US" sz="7200" b="1">
              <a:solidFill>
                <a:schemeClr val="accent1">
                  <a:lumMod val="100000"/>
                </a:schemeClr>
              </a:solidFill>
            </a:endParaRPr>
          </a:p>
        </p:txBody>
      </p:sp>
      <p:sp>
        <p:nvSpPr>
          <p:cNvPr id="97" name="TextBox 77"/>
          <p:cNvSpPr txBox="1"/>
          <p:nvPr/>
        </p:nvSpPr>
        <p:spPr>
          <a:xfrm>
            <a:off x="2065020" y="3728085"/>
            <a:ext cx="3141980" cy="808355"/>
          </a:xfrm>
          <a:prstGeom prst="rect">
            <a:avLst/>
          </a:prstGeom>
          <a:noFill/>
        </p:spPr>
        <p:txBody>
          <a:bodyPr wrap="none" anchor="b" anchorCtr="0"/>
          <a:lstStyle/>
          <a:p>
            <a:pPr algn="r"/>
            <a:r>
              <a:rPr lang="fr-FR" altLang="en-US" sz="6600" b="1">
                <a:solidFill>
                  <a:schemeClr val="accent2">
                    <a:lumMod val="100000"/>
                  </a:schemeClr>
                </a:solidFill>
              </a:rPr>
              <a:t>est</a:t>
            </a:r>
            <a:endParaRPr lang="fr-FR" altLang="en-US" sz="6600" b="1">
              <a:solidFill>
                <a:schemeClr val="accent2">
                  <a:lumMod val="100000"/>
                </a:schemeClr>
              </a:solidFill>
            </a:endParaRPr>
          </a:p>
        </p:txBody>
      </p:sp>
      <p:sp>
        <p:nvSpPr>
          <p:cNvPr id="99" name="TextBox 80"/>
          <p:cNvSpPr txBox="1"/>
          <p:nvPr/>
        </p:nvSpPr>
        <p:spPr>
          <a:xfrm>
            <a:off x="4730281" y="2823983"/>
            <a:ext cx="1261884" cy="307777"/>
          </a:xfrm>
          <a:prstGeom prst="rect">
            <a:avLst/>
          </a:prstGeom>
          <a:noFill/>
        </p:spPr>
        <p:txBody>
          <a:bodyPr wrap="none" anchor="b" anchorCtr="0">
            <a:noAutofit/>
          </a:bodyPr>
          <a:lstStyle/>
          <a:p>
            <a:pPr algn="r"/>
            <a:r>
              <a:rPr lang="fr-FR" altLang="en-US" sz="6000" b="1">
                <a:solidFill>
                  <a:schemeClr val="accent5"/>
                </a:solidFill>
              </a:rPr>
              <a:t>français</a:t>
            </a:r>
            <a:endParaRPr lang="en-US" altLang="fr-FR" sz="6000" b="1">
              <a:solidFill>
                <a:schemeClr val="accent5"/>
              </a:solidFill>
            </a:endParaRPr>
          </a:p>
        </p:txBody>
      </p:sp>
      <p:grpSp>
        <p:nvGrpSpPr>
          <p:cNvPr id="102" name="Group 84"/>
          <p:cNvGrpSpPr/>
          <p:nvPr/>
        </p:nvGrpSpPr>
        <p:grpSpPr>
          <a:xfrm flipH="1">
            <a:off x="6215574" y="3929654"/>
            <a:ext cx="1952833" cy="492863"/>
            <a:chOff x="2756450" y="2662215"/>
            <a:chExt cx="1952833" cy="492863"/>
          </a:xfrm>
        </p:grpSpPr>
        <p:grpSp>
          <p:nvGrpSpPr>
            <p:cNvPr id="117" name="Group 85"/>
            <p:cNvGrpSpPr/>
            <p:nvPr/>
          </p:nvGrpSpPr>
          <p:grpSpPr>
            <a:xfrm>
              <a:off x="2756450" y="2757465"/>
              <a:ext cx="1775413" cy="397613"/>
              <a:chOff x="2756450" y="2757465"/>
              <a:chExt cx="1775413" cy="397613"/>
            </a:xfrm>
          </p:grpSpPr>
          <p:cxnSp>
            <p:nvCxnSpPr>
              <p:cNvPr id="119" name="Straight Connector 87"/>
              <p:cNvCxnSpPr/>
              <p:nvPr/>
            </p:nvCxnSpPr>
            <p:spPr>
              <a:xfrm flipH="1">
                <a:off x="2756450" y="2757465"/>
                <a:ext cx="1216648" cy="397613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88"/>
              <p:cNvCxnSpPr/>
              <p:nvPr/>
            </p:nvCxnSpPr>
            <p:spPr>
              <a:xfrm flipH="1" flipV="1">
                <a:off x="3973098" y="2757465"/>
                <a:ext cx="558765" cy="907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8" name="Oval 86"/>
            <p:cNvSpPr/>
            <p:nvPr/>
          </p:nvSpPr>
          <p:spPr>
            <a:xfrm>
              <a:off x="4518783" y="2662215"/>
              <a:ext cx="190500" cy="1905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grpSp>
        <p:nvGrpSpPr>
          <p:cNvPr id="103" name="Group 89"/>
          <p:cNvGrpSpPr/>
          <p:nvPr/>
        </p:nvGrpSpPr>
        <p:grpSpPr>
          <a:xfrm flipH="1">
            <a:off x="7787817" y="2882032"/>
            <a:ext cx="1407148" cy="661903"/>
            <a:chOff x="3302135" y="2662215"/>
            <a:chExt cx="1407148" cy="661903"/>
          </a:xfrm>
        </p:grpSpPr>
        <p:cxnSp>
          <p:nvCxnSpPr>
            <p:cNvPr id="115" name="Straight Connector 90"/>
            <p:cNvCxnSpPr>
              <a:stCxn id="116" idx="2"/>
            </p:cNvCxnSpPr>
            <p:nvPr/>
          </p:nvCxnSpPr>
          <p:spPr>
            <a:xfrm flipH="1">
              <a:off x="3302135" y="2757465"/>
              <a:ext cx="1216648" cy="566653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Oval 91"/>
            <p:cNvSpPr/>
            <p:nvPr/>
          </p:nvSpPr>
          <p:spPr>
            <a:xfrm>
              <a:off x="4518783" y="2662215"/>
              <a:ext cx="190500" cy="1905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sp>
        <p:nvSpPr>
          <p:cNvPr id="105" name="Oval 96"/>
          <p:cNvSpPr/>
          <p:nvPr/>
        </p:nvSpPr>
        <p:spPr>
          <a:xfrm>
            <a:off x="7051661" y="2512363"/>
            <a:ext cx="736265" cy="73626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grpSp>
        <p:nvGrpSpPr>
          <p:cNvPr id="106" name="Group 97"/>
          <p:cNvGrpSpPr/>
          <p:nvPr/>
        </p:nvGrpSpPr>
        <p:grpSpPr>
          <a:xfrm>
            <a:off x="7231041" y="2719947"/>
            <a:ext cx="377503" cy="353204"/>
            <a:chOff x="6964363" y="2108200"/>
            <a:chExt cx="690562" cy="646113"/>
          </a:xfrm>
          <a:solidFill>
            <a:schemeClr val="bg1"/>
          </a:solidFill>
        </p:grpSpPr>
        <p:sp>
          <p:nvSpPr>
            <p:cNvPr id="111" name="Freeform: Shape 98"/>
            <p:cNvSpPr/>
            <p:nvPr/>
          </p:nvSpPr>
          <p:spPr bwMode="auto">
            <a:xfrm>
              <a:off x="7050088" y="2193925"/>
              <a:ext cx="519112" cy="344488"/>
            </a:xfrm>
            <a:custGeom>
              <a:avLst/>
              <a:gdLst>
                <a:gd name="T0" fmla="*/ 503 w 12071"/>
                <a:gd name="T1" fmla="*/ 502 h 8033"/>
                <a:gd name="T2" fmla="*/ 11568 w 12071"/>
                <a:gd name="T3" fmla="*/ 0 h 8033"/>
                <a:gd name="T4" fmla="*/ 452 w 12071"/>
                <a:gd name="T5" fmla="*/ 5 h 8033"/>
                <a:gd name="T6" fmla="*/ 377 w 12071"/>
                <a:gd name="T7" fmla="*/ 18 h 8033"/>
                <a:gd name="T8" fmla="*/ 307 w 12071"/>
                <a:gd name="T9" fmla="*/ 41 h 8033"/>
                <a:gd name="T10" fmla="*/ 242 w 12071"/>
                <a:gd name="T11" fmla="*/ 74 h 8033"/>
                <a:gd name="T12" fmla="*/ 183 w 12071"/>
                <a:gd name="T13" fmla="*/ 116 h 8033"/>
                <a:gd name="T14" fmla="*/ 131 w 12071"/>
                <a:gd name="T15" fmla="*/ 166 h 8033"/>
                <a:gd name="T16" fmla="*/ 85 w 12071"/>
                <a:gd name="T17" fmla="*/ 222 h 8033"/>
                <a:gd name="T18" fmla="*/ 49 w 12071"/>
                <a:gd name="T19" fmla="*/ 284 h 8033"/>
                <a:gd name="T20" fmla="*/ 22 w 12071"/>
                <a:gd name="T21" fmla="*/ 353 h 8033"/>
                <a:gd name="T22" fmla="*/ 6 w 12071"/>
                <a:gd name="T23" fmla="*/ 426 h 8033"/>
                <a:gd name="T24" fmla="*/ 0 w 12071"/>
                <a:gd name="T25" fmla="*/ 502 h 8033"/>
                <a:gd name="T26" fmla="*/ 3 w 12071"/>
                <a:gd name="T27" fmla="*/ 7582 h 8033"/>
                <a:gd name="T28" fmla="*/ 16 w 12071"/>
                <a:gd name="T29" fmla="*/ 7656 h 8033"/>
                <a:gd name="T30" fmla="*/ 39 w 12071"/>
                <a:gd name="T31" fmla="*/ 7726 h 8033"/>
                <a:gd name="T32" fmla="*/ 72 w 12071"/>
                <a:gd name="T33" fmla="*/ 7792 h 8033"/>
                <a:gd name="T34" fmla="*/ 115 w 12071"/>
                <a:gd name="T35" fmla="*/ 7850 h 8033"/>
                <a:gd name="T36" fmla="*/ 165 w 12071"/>
                <a:gd name="T37" fmla="*/ 7902 h 8033"/>
                <a:gd name="T38" fmla="*/ 221 w 12071"/>
                <a:gd name="T39" fmla="*/ 7947 h 8033"/>
                <a:gd name="T40" fmla="*/ 285 w 12071"/>
                <a:gd name="T41" fmla="*/ 7983 h 8033"/>
                <a:gd name="T42" fmla="*/ 353 w 12071"/>
                <a:gd name="T43" fmla="*/ 8011 h 8033"/>
                <a:gd name="T44" fmla="*/ 426 w 12071"/>
                <a:gd name="T45" fmla="*/ 8027 h 8033"/>
                <a:gd name="T46" fmla="*/ 503 w 12071"/>
                <a:gd name="T47" fmla="*/ 8033 h 8033"/>
                <a:gd name="T48" fmla="*/ 11619 w 12071"/>
                <a:gd name="T49" fmla="*/ 8030 h 8033"/>
                <a:gd name="T50" fmla="*/ 11694 w 12071"/>
                <a:gd name="T51" fmla="*/ 8017 h 8033"/>
                <a:gd name="T52" fmla="*/ 11764 w 12071"/>
                <a:gd name="T53" fmla="*/ 7994 h 8033"/>
                <a:gd name="T54" fmla="*/ 11829 w 12071"/>
                <a:gd name="T55" fmla="*/ 7960 h 8033"/>
                <a:gd name="T56" fmla="*/ 11888 w 12071"/>
                <a:gd name="T57" fmla="*/ 7918 h 8033"/>
                <a:gd name="T58" fmla="*/ 11940 w 12071"/>
                <a:gd name="T59" fmla="*/ 7868 h 8033"/>
                <a:gd name="T60" fmla="*/ 11986 w 12071"/>
                <a:gd name="T61" fmla="*/ 7812 h 8033"/>
                <a:gd name="T62" fmla="*/ 12022 w 12071"/>
                <a:gd name="T63" fmla="*/ 7749 h 8033"/>
                <a:gd name="T64" fmla="*/ 12049 w 12071"/>
                <a:gd name="T65" fmla="*/ 7680 h 8033"/>
                <a:gd name="T66" fmla="*/ 12065 w 12071"/>
                <a:gd name="T67" fmla="*/ 7607 h 8033"/>
                <a:gd name="T68" fmla="*/ 12071 w 12071"/>
                <a:gd name="T69" fmla="*/ 7531 h 8033"/>
                <a:gd name="T70" fmla="*/ 12068 w 12071"/>
                <a:gd name="T71" fmla="*/ 451 h 8033"/>
                <a:gd name="T72" fmla="*/ 12055 w 12071"/>
                <a:gd name="T73" fmla="*/ 377 h 8033"/>
                <a:gd name="T74" fmla="*/ 12032 w 12071"/>
                <a:gd name="T75" fmla="*/ 306 h 8033"/>
                <a:gd name="T76" fmla="*/ 11999 w 12071"/>
                <a:gd name="T77" fmla="*/ 242 h 8033"/>
                <a:gd name="T78" fmla="*/ 11956 w 12071"/>
                <a:gd name="T79" fmla="*/ 183 h 8033"/>
                <a:gd name="T80" fmla="*/ 11906 w 12071"/>
                <a:gd name="T81" fmla="*/ 131 h 8033"/>
                <a:gd name="T82" fmla="*/ 11850 w 12071"/>
                <a:gd name="T83" fmla="*/ 85 h 8033"/>
                <a:gd name="T84" fmla="*/ 11786 w 12071"/>
                <a:gd name="T85" fmla="*/ 49 h 8033"/>
                <a:gd name="T86" fmla="*/ 11718 w 12071"/>
                <a:gd name="T87" fmla="*/ 22 h 8033"/>
                <a:gd name="T88" fmla="*/ 11645 w 12071"/>
                <a:gd name="T89" fmla="*/ 6 h 8033"/>
                <a:gd name="T90" fmla="*/ 11568 w 12071"/>
                <a:gd name="T91" fmla="*/ 0 h 8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071" h="8033">
                  <a:moveTo>
                    <a:pt x="11568" y="7533"/>
                  </a:moveTo>
                  <a:lnTo>
                    <a:pt x="503" y="7533"/>
                  </a:lnTo>
                  <a:lnTo>
                    <a:pt x="503" y="502"/>
                  </a:lnTo>
                  <a:lnTo>
                    <a:pt x="11568" y="502"/>
                  </a:lnTo>
                  <a:lnTo>
                    <a:pt x="11568" y="7533"/>
                  </a:lnTo>
                  <a:close/>
                  <a:moveTo>
                    <a:pt x="11568" y="0"/>
                  </a:moveTo>
                  <a:lnTo>
                    <a:pt x="503" y="2"/>
                  </a:lnTo>
                  <a:lnTo>
                    <a:pt x="477" y="3"/>
                  </a:lnTo>
                  <a:lnTo>
                    <a:pt x="452" y="5"/>
                  </a:lnTo>
                  <a:lnTo>
                    <a:pt x="426" y="8"/>
                  </a:lnTo>
                  <a:lnTo>
                    <a:pt x="401" y="12"/>
                  </a:lnTo>
                  <a:lnTo>
                    <a:pt x="377" y="18"/>
                  </a:lnTo>
                  <a:lnTo>
                    <a:pt x="353" y="24"/>
                  </a:lnTo>
                  <a:lnTo>
                    <a:pt x="330" y="32"/>
                  </a:lnTo>
                  <a:lnTo>
                    <a:pt x="307" y="41"/>
                  </a:lnTo>
                  <a:lnTo>
                    <a:pt x="285" y="51"/>
                  </a:lnTo>
                  <a:lnTo>
                    <a:pt x="263" y="62"/>
                  </a:lnTo>
                  <a:lnTo>
                    <a:pt x="242" y="74"/>
                  </a:lnTo>
                  <a:lnTo>
                    <a:pt x="221" y="87"/>
                  </a:lnTo>
                  <a:lnTo>
                    <a:pt x="202" y="102"/>
                  </a:lnTo>
                  <a:lnTo>
                    <a:pt x="183" y="116"/>
                  </a:lnTo>
                  <a:lnTo>
                    <a:pt x="165" y="132"/>
                  </a:lnTo>
                  <a:lnTo>
                    <a:pt x="147" y="148"/>
                  </a:lnTo>
                  <a:lnTo>
                    <a:pt x="131" y="166"/>
                  </a:lnTo>
                  <a:lnTo>
                    <a:pt x="115" y="184"/>
                  </a:lnTo>
                  <a:lnTo>
                    <a:pt x="99" y="202"/>
                  </a:lnTo>
                  <a:lnTo>
                    <a:pt x="85" y="222"/>
                  </a:lnTo>
                  <a:lnTo>
                    <a:pt x="72" y="242"/>
                  </a:lnTo>
                  <a:lnTo>
                    <a:pt x="60" y="263"/>
                  </a:lnTo>
                  <a:lnTo>
                    <a:pt x="49" y="284"/>
                  </a:lnTo>
                  <a:lnTo>
                    <a:pt x="39" y="307"/>
                  </a:lnTo>
                  <a:lnTo>
                    <a:pt x="30" y="329"/>
                  </a:lnTo>
                  <a:lnTo>
                    <a:pt x="22" y="353"/>
                  </a:lnTo>
                  <a:lnTo>
                    <a:pt x="16" y="377"/>
                  </a:lnTo>
                  <a:lnTo>
                    <a:pt x="10" y="401"/>
                  </a:lnTo>
                  <a:lnTo>
                    <a:pt x="6" y="426"/>
                  </a:lnTo>
                  <a:lnTo>
                    <a:pt x="3" y="451"/>
                  </a:lnTo>
                  <a:lnTo>
                    <a:pt x="1" y="476"/>
                  </a:lnTo>
                  <a:lnTo>
                    <a:pt x="0" y="502"/>
                  </a:lnTo>
                  <a:lnTo>
                    <a:pt x="0" y="7531"/>
                  </a:lnTo>
                  <a:lnTo>
                    <a:pt x="1" y="7557"/>
                  </a:lnTo>
                  <a:lnTo>
                    <a:pt x="3" y="7582"/>
                  </a:lnTo>
                  <a:lnTo>
                    <a:pt x="6" y="7607"/>
                  </a:lnTo>
                  <a:lnTo>
                    <a:pt x="10" y="7632"/>
                  </a:lnTo>
                  <a:lnTo>
                    <a:pt x="16" y="7656"/>
                  </a:lnTo>
                  <a:lnTo>
                    <a:pt x="22" y="7680"/>
                  </a:lnTo>
                  <a:lnTo>
                    <a:pt x="30" y="7703"/>
                  </a:lnTo>
                  <a:lnTo>
                    <a:pt x="39" y="7726"/>
                  </a:lnTo>
                  <a:lnTo>
                    <a:pt x="49" y="7749"/>
                  </a:lnTo>
                  <a:lnTo>
                    <a:pt x="60" y="7771"/>
                  </a:lnTo>
                  <a:lnTo>
                    <a:pt x="72" y="7792"/>
                  </a:lnTo>
                  <a:lnTo>
                    <a:pt x="85" y="7812"/>
                  </a:lnTo>
                  <a:lnTo>
                    <a:pt x="99" y="7831"/>
                  </a:lnTo>
                  <a:lnTo>
                    <a:pt x="115" y="7850"/>
                  </a:lnTo>
                  <a:lnTo>
                    <a:pt x="131" y="7868"/>
                  </a:lnTo>
                  <a:lnTo>
                    <a:pt x="147" y="7886"/>
                  </a:lnTo>
                  <a:lnTo>
                    <a:pt x="165" y="7902"/>
                  </a:lnTo>
                  <a:lnTo>
                    <a:pt x="183" y="7918"/>
                  </a:lnTo>
                  <a:lnTo>
                    <a:pt x="202" y="7933"/>
                  </a:lnTo>
                  <a:lnTo>
                    <a:pt x="221" y="7947"/>
                  </a:lnTo>
                  <a:lnTo>
                    <a:pt x="242" y="7960"/>
                  </a:lnTo>
                  <a:lnTo>
                    <a:pt x="263" y="7972"/>
                  </a:lnTo>
                  <a:lnTo>
                    <a:pt x="285" y="7983"/>
                  </a:lnTo>
                  <a:lnTo>
                    <a:pt x="307" y="7994"/>
                  </a:lnTo>
                  <a:lnTo>
                    <a:pt x="330" y="8003"/>
                  </a:lnTo>
                  <a:lnTo>
                    <a:pt x="353" y="8011"/>
                  </a:lnTo>
                  <a:lnTo>
                    <a:pt x="377" y="8017"/>
                  </a:lnTo>
                  <a:lnTo>
                    <a:pt x="401" y="8023"/>
                  </a:lnTo>
                  <a:lnTo>
                    <a:pt x="426" y="8027"/>
                  </a:lnTo>
                  <a:lnTo>
                    <a:pt x="452" y="8030"/>
                  </a:lnTo>
                  <a:lnTo>
                    <a:pt x="477" y="8032"/>
                  </a:lnTo>
                  <a:lnTo>
                    <a:pt x="503" y="8033"/>
                  </a:lnTo>
                  <a:lnTo>
                    <a:pt x="11568" y="8033"/>
                  </a:lnTo>
                  <a:lnTo>
                    <a:pt x="11594" y="8032"/>
                  </a:lnTo>
                  <a:lnTo>
                    <a:pt x="11619" y="8030"/>
                  </a:lnTo>
                  <a:lnTo>
                    <a:pt x="11645" y="8027"/>
                  </a:lnTo>
                  <a:lnTo>
                    <a:pt x="11670" y="8023"/>
                  </a:lnTo>
                  <a:lnTo>
                    <a:pt x="11694" y="8017"/>
                  </a:lnTo>
                  <a:lnTo>
                    <a:pt x="11718" y="8011"/>
                  </a:lnTo>
                  <a:lnTo>
                    <a:pt x="11741" y="8003"/>
                  </a:lnTo>
                  <a:lnTo>
                    <a:pt x="11764" y="7994"/>
                  </a:lnTo>
                  <a:lnTo>
                    <a:pt x="11786" y="7983"/>
                  </a:lnTo>
                  <a:lnTo>
                    <a:pt x="11809" y="7972"/>
                  </a:lnTo>
                  <a:lnTo>
                    <a:pt x="11829" y="7960"/>
                  </a:lnTo>
                  <a:lnTo>
                    <a:pt x="11850" y="7947"/>
                  </a:lnTo>
                  <a:lnTo>
                    <a:pt x="11869" y="7933"/>
                  </a:lnTo>
                  <a:lnTo>
                    <a:pt x="11888" y="7918"/>
                  </a:lnTo>
                  <a:lnTo>
                    <a:pt x="11906" y="7902"/>
                  </a:lnTo>
                  <a:lnTo>
                    <a:pt x="11924" y="7886"/>
                  </a:lnTo>
                  <a:lnTo>
                    <a:pt x="11940" y="7868"/>
                  </a:lnTo>
                  <a:lnTo>
                    <a:pt x="11956" y="7850"/>
                  </a:lnTo>
                  <a:lnTo>
                    <a:pt x="11972" y="7831"/>
                  </a:lnTo>
                  <a:lnTo>
                    <a:pt x="11986" y="7812"/>
                  </a:lnTo>
                  <a:lnTo>
                    <a:pt x="11999" y="7792"/>
                  </a:lnTo>
                  <a:lnTo>
                    <a:pt x="12011" y="7771"/>
                  </a:lnTo>
                  <a:lnTo>
                    <a:pt x="12022" y="7749"/>
                  </a:lnTo>
                  <a:lnTo>
                    <a:pt x="12032" y="7726"/>
                  </a:lnTo>
                  <a:lnTo>
                    <a:pt x="12041" y="7703"/>
                  </a:lnTo>
                  <a:lnTo>
                    <a:pt x="12049" y="7680"/>
                  </a:lnTo>
                  <a:lnTo>
                    <a:pt x="12055" y="7656"/>
                  </a:lnTo>
                  <a:lnTo>
                    <a:pt x="12061" y="7632"/>
                  </a:lnTo>
                  <a:lnTo>
                    <a:pt x="12065" y="7607"/>
                  </a:lnTo>
                  <a:lnTo>
                    <a:pt x="12068" y="7582"/>
                  </a:lnTo>
                  <a:lnTo>
                    <a:pt x="12070" y="7557"/>
                  </a:lnTo>
                  <a:lnTo>
                    <a:pt x="12071" y="7531"/>
                  </a:lnTo>
                  <a:lnTo>
                    <a:pt x="12071" y="502"/>
                  </a:lnTo>
                  <a:lnTo>
                    <a:pt x="12070" y="476"/>
                  </a:lnTo>
                  <a:lnTo>
                    <a:pt x="12068" y="451"/>
                  </a:lnTo>
                  <a:lnTo>
                    <a:pt x="12065" y="426"/>
                  </a:lnTo>
                  <a:lnTo>
                    <a:pt x="12061" y="401"/>
                  </a:lnTo>
                  <a:lnTo>
                    <a:pt x="12055" y="377"/>
                  </a:lnTo>
                  <a:lnTo>
                    <a:pt x="12049" y="353"/>
                  </a:lnTo>
                  <a:lnTo>
                    <a:pt x="12041" y="329"/>
                  </a:lnTo>
                  <a:lnTo>
                    <a:pt x="12032" y="306"/>
                  </a:lnTo>
                  <a:lnTo>
                    <a:pt x="12022" y="284"/>
                  </a:lnTo>
                  <a:lnTo>
                    <a:pt x="12011" y="263"/>
                  </a:lnTo>
                  <a:lnTo>
                    <a:pt x="11999" y="242"/>
                  </a:lnTo>
                  <a:lnTo>
                    <a:pt x="11986" y="221"/>
                  </a:lnTo>
                  <a:lnTo>
                    <a:pt x="11972" y="202"/>
                  </a:lnTo>
                  <a:lnTo>
                    <a:pt x="11956" y="183"/>
                  </a:lnTo>
                  <a:lnTo>
                    <a:pt x="11940" y="165"/>
                  </a:lnTo>
                  <a:lnTo>
                    <a:pt x="11924" y="147"/>
                  </a:lnTo>
                  <a:lnTo>
                    <a:pt x="11906" y="131"/>
                  </a:lnTo>
                  <a:lnTo>
                    <a:pt x="11888" y="115"/>
                  </a:lnTo>
                  <a:lnTo>
                    <a:pt x="11869" y="100"/>
                  </a:lnTo>
                  <a:lnTo>
                    <a:pt x="11850" y="85"/>
                  </a:lnTo>
                  <a:lnTo>
                    <a:pt x="11829" y="72"/>
                  </a:lnTo>
                  <a:lnTo>
                    <a:pt x="11809" y="60"/>
                  </a:lnTo>
                  <a:lnTo>
                    <a:pt x="11786" y="49"/>
                  </a:lnTo>
                  <a:lnTo>
                    <a:pt x="11764" y="39"/>
                  </a:lnTo>
                  <a:lnTo>
                    <a:pt x="11741" y="30"/>
                  </a:lnTo>
                  <a:lnTo>
                    <a:pt x="11718" y="22"/>
                  </a:lnTo>
                  <a:lnTo>
                    <a:pt x="11694" y="16"/>
                  </a:lnTo>
                  <a:lnTo>
                    <a:pt x="11670" y="10"/>
                  </a:lnTo>
                  <a:lnTo>
                    <a:pt x="11645" y="6"/>
                  </a:lnTo>
                  <a:lnTo>
                    <a:pt x="11619" y="3"/>
                  </a:lnTo>
                  <a:lnTo>
                    <a:pt x="11594" y="1"/>
                  </a:lnTo>
                  <a:lnTo>
                    <a:pt x="1156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2" name="Freeform: Shape 99"/>
            <p:cNvSpPr/>
            <p:nvPr/>
          </p:nvSpPr>
          <p:spPr bwMode="auto">
            <a:xfrm>
              <a:off x="6964363" y="2108200"/>
              <a:ext cx="690562" cy="646113"/>
            </a:xfrm>
            <a:custGeom>
              <a:avLst/>
              <a:gdLst>
                <a:gd name="T0" fmla="*/ 15066 w 16095"/>
                <a:gd name="T1" fmla="*/ 11696 h 15059"/>
                <a:gd name="T2" fmla="*/ 14988 w 16095"/>
                <a:gd name="T3" fmla="*/ 11847 h 15059"/>
                <a:gd name="T4" fmla="*/ 14867 w 16095"/>
                <a:gd name="T5" fmla="*/ 11963 h 15059"/>
                <a:gd name="T6" fmla="*/ 14712 w 16095"/>
                <a:gd name="T7" fmla="*/ 12033 h 15059"/>
                <a:gd name="T8" fmla="*/ 6036 w 16095"/>
                <a:gd name="T9" fmla="*/ 12049 h 15059"/>
                <a:gd name="T10" fmla="*/ 1359 w 16095"/>
                <a:gd name="T11" fmla="*/ 12027 h 15059"/>
                <a:gd name="T12" fmla="*/ 1208 w 16095"/>
                <a:gd name="T13" fmla="*/ 11949 h 15059"/>
                <a:gd name="T14" fmla="*/ 1091 w 16095"/>
                <a:gd name="T15" fmla="*/ 11828 h 15059"/>
                <a:gd name="T16" fmla="*/ 1022 w 16095"/>
                <a:gd name="T17" fmla="*/ 11672 h 15059"/>
                <a:gd name="T18" fmla="*/ 1007 w 16095"/>
                <a:gd name="T19" fmla="*/ 1480 h 15059"/>
                <a:gd name="T20" fmla="*/ 1045 w 16095"/>
                <a:gd name="T21" fmla="*/ 1310 h 15059"/>
                <a:gd name="T22" fmla="*/ 1137 w 16095"/>
                <a:gd name="T23" fmla="*/ 1169 h 15059"/>
                <a:gd name="T24" fmla="*/ 1268 w 16095"/>
                <a:gd name="T25" fmla="*/ 1064 h 15059"/>
                <a:gd name="T26" fmla="*/ 1432 w 16095"/>
                <a:gd name="T27" fmla="*/ 1010 h 15059"/>
                <a:gd name="T28" fmla="*/ 14663 w 16095"/>
                <a:gd name="T29" fmla="*/ 1010 h 15059"/>
                <a:gd name="T30" fmla="*/ 14826 w 16095"/>
                <a:gd name="T31" fmla="*/ 1064 h 15059"/>
                <a:gd name="T32" fmla="*/ 14958 w 16095"/>
                <a:gd name="T33" fmla="*/ 1169 h 15059"/>
                <a:gd name="T34" fmla="*/ 15050 w 16095"/>
                <a:gd name="T35" fmla="*/ 1310 h 15059"/>
                <a:gd name="T36" fmla="*/ 15088 w 16095"/>
                <a:gd name="T37" fmla="*/ 1480 h 15059"/>
                <a:gd name="T38" fmla="*/ 1279 w 16095"/>
                <a:gd name="T39" fmla="*/ 17 h 15059"/>
                <a:gd name="T40" fmla="*/ 790 w 16095"/>
                <a:gd name="T41" fmla="*/ 182 h 15059"/>
                <a:gd name="T42" fmla="*/ 391 w 16095"/>
                <a:gd name="T43" fmla="*/ 493 h 15059"/>
                <a:gd name="T44" fmla="*/ 119 w 16095"/>
                <a:gd name="T45" fmla="*/ 920 h 15059"/>
                <a:gd name="T46" fmla="*/ 2 w 16095"/>
                <a:gd name="T47" fmla="*/ 1429 h 15059"/>
                <a:gd name="T48" fmla="*/ 47 w 16095"/>
                <a:gd name="T49" fmla="*/ 11922 h 15059"/>
                <a:gd name="T50" fmla="*/ 257 w 16095"/>
                <a:gd name="T51" fmla="*/ 12387 h 15059"/>
                <a:gd name="T52" fmla="*/ 604 w 16095"/>
                <a:gd name="T53" fmla="*/ 12752 h 15059"/>
                <a:gd name="T54" fmla="*/ 1056 w 16095"/>
                <a:gd name="T55" fmla="*/ 12984 h 15059"/>
                <a:gd name="T56" fmla="*/ 6539 w 16095"/>
                <a:gd name="T57" fmla="*/ 13053 h 15059"/>
                <a:gd name="T58" fmla="*/ 3299 w 16095"/>
                <a:gd name="T59" fmla="*/ 14106 h 15059"/>
                <a:gd name="T60" fmla="*/ 3180 w 16095"/>
                <a:gd name="T61" fmla="*/ 14188 h 15059"/>
                <a:gd name="T62" fmla="*/ 3089 w 16095"/>
                <a:gd name="T63" fmla="*/ 14299 h 15059"/>
                <a:gd name="T64" fmla="*/ 3034 w 16095"/>
                <a:gd name="T65" fmla="*/ 14431 h 15059"/>
                <a:gd name="T66" fmla="*/ 3019 w 16095"/>
                <a:gd name="T67" fmla="*/ 14583 h 15059"/>
                <a:gd name="T68" fmla="*/ 3057 w 16095"/>
                <a:gd name="T69" fmla="*/ 14753 h 15059"/>
                <a:gd name="T70" fmla="*/ 3149 w 16095"/>
                <a:gd name="T71" fmla="*/ 14894 h 15059"/>
                <a:gd name="T72" fmla="*/ 3280 w 16095"/>
                <a:gd name="T73" fmla="*/ 14999 h 15059"/>
                <a:gd name="T74" fmla="*/ 3444 w 16095"/>
                <a:gd name="T75" fmla="*/ 15053 h 15059"/>
                <a:gd name="T76" fmla="*/ 12651 w 16095"/>
                <a:gd name="T77" fmla="*/ 15053 h 15059"/>
                <a:gd name="T78" fmla="*/ 12814 w 16095"/>
                <a:gd name="T79" fmla="*/ 14999 h 15059"/>
                <a:gd name="T80" fmla="*/ 12946 w 16095"/>
                <a:gd name="T81" fmla="*/ 14894 h 15059"/>
                <a:gd name="T82" fmla="*/ 13038 w 16095"/>
                <a:gd name="T83" fmla="*/ 14753 h 15059"/>
                <a:gd name="T84" fmla="*/ 13076 w 16095"/>
                <a:gd name="T85" fmla="*/ 14583 h 15059"/>
                <a:gd name="T86" fmla="*/ 13061 w 16095"/>
                <a:gd name="T87" fmla="*/ 14431 h 15059"/>
                <a:gd name="T88" fmla="*/ 13006 w 16095"/>
                <a:gd name="T89" fmla="*/ 14299 h 15059"/>
                <a:gd name="T90" fmla="*/ 12915 w 16095"/>
                <a:gd name="T91" fmla="*/ 14188 h 15059"/>
                <a:gd name="T92" fmla="*/ 12796 w 16095"/>
                <a:gd name="T93" fmla="*/ 14106 h 15059"/>
                <a:gd name="T94" fmla="*/ 9556 w 16095"/>
                <a:gd name="T95" fmla="*/ 13053 h 15059"/>
                <a:gd name="T96" fmla="*/ 15039 w 16095"/>
                <a:gd name="T97" fmla="*/ 12984 h 15059"/>
                <a:gd name="T98" fmla="*/ 15491 w 16095"/>
                <a:gd name="T99" fmla="*/ 12752 h 15059"/>
                <a:gd name="T100" fmla="*/ 15838 w 16095"/>
                <a:gd name="T101" fmla="*/ 12387 h 15059"/>
                <a:gd name="T102" fmla="*/ 16048 w 16095"/>
                <a:gd name="T103" fmla="*/ 11922 h 15059"/>
                <a:gd name="T104" fmla="*/ 16093 w 16095"/>
                <a:gd name="T105" fmla="*/ 1429 h 15059"/>
                <a:gd name="T106" fmla="*/ 15976 w 16095"/>
                <a:gd name="T107" fmla="*/ 920 h 15059"/>
                <a:gd name="T108" fmla="*/ 15703 w 16095"/>
                <a:gd name="T109" fmla="*/ 493 h 15059"/>
                <a:gd name="T110" fmla="*/ 15305 w 16095"/>
                <a:gd name="T111" fmla="*/ 182 h 15059"/>
                <a:gd name="T112" fmla="*/ 14815 w 16095"/>
                <a:gd name="T113" fmla="*/ 17 h 15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6095" h="15059">
                  <a:moveTo>
                    <a:pt x="15089" y="11547"/>
                  </a:moveTo>
                  <a:lnTo>
                    <a:pt x="15088" y="11573"/>
                  </a:lnTo>
                  <a:lnTo>
                    <a:pt x="15086" y="11598"/>
                  </a:lnTo>
                  <a:lnTo>
                    <a:pt x="15083" y="11623"/>
                  </a:lnTo>
                  <a:lnTo>
                    <a:pt x="15079" y="11648"/>
                  </a:lnTo>
                  <a:lnTo>
                    <a:pt x="15073" y="11672"/>
                  </a:lnTo>
                  <a:lnTo>
                    <a:pt x="15066" y="11696"/>
                  </a:lnTo>
                  <a:lnTo>
                    <a:pt x="15059" y="11719"/>
                  </a:lnTo>
                  <a:lnTo>
                    <a:pt x="15050" y="11743"/>
                  </a:lnTo>
                  <a:lnTo>
                    <a:pt x="15040" y="11765"/>
                  </a:lnTo>
                  <a:lnTo>
                    <a:pt x="15029" y="11786"/>
                  </a:lnTo>
                  <a:lnTo>
                    <a:pt x="15016" y="11807"/>
                  </a:lnTo>
                  <a:lnTo>
                    <a:pt x="15003" y="11828"/>
                  </a:lnTo>
                  <a:lnTo>
                    <a:pt x="14988" y="11847"/>
                  </a:lnTo>
                  <a:lnTo>
                    <a:pt x="14974" y="11866"/>
                  </a:lnTo>
                  <a:lnTo>
                    <a:pt x="14958" y="11884"/>
                  </a:lnTo>
                  <a:lnTo>
                    <a:pt x="14941" y="11902"/>
                  </a:lnTo>
                  <a:lnTo>
                    <a:pt x="14924" y="11918"/>
                  </a:lnTo>
                  <a:lnTo>
                    <a:pt x="14906" y="11934"/>
                  </a:lnTo>
                  <a:lnTo>
                    <a:pt x="14887" y="11949"/>
                  </a:lnTo>
                  <a:lnTo>
                    <a:pt x="14867" y="11963"/>
                  </a:lnTo>
                  <a:lnTo>
                    <a:pt x="14847" y="11977"/>
                  </a:lnTo>
                  <a:lnTo>
                    <a:pt x="14826" y="11989"/>
                  </a:lnTo>
                  <a:lnTo>
                    <a:pt x="14803" y="12000"/>
                  </a:lnTo>
                  <a:lnTo>
                    <a:pt x="14781" y="12010"/>
                  </a:lnTo>
                  <a:lnTo>
                    <a:pt x="14759" y="12019"/>
                  </a:lnTo>
                  <a:lnTo>
                    <a:pt x="14735" y="12027"/>
                  </a:lnTo>
                  <a:lnTo>
                    <a:pt x="14712" y="12033"/>
                  </a:lnTo>
                  <a:lnTo>
                    <a:pt x="14687" y="12039"/>
                  </a:lnTo>
                  <a:lnTo>
                    <a:pt x="14663" y="12043"/>
                  </a:lnTo>
                  <a:lnTo>
                    <a:pt x="14637" y="12047"/>
                  </a:lnTo>
                  <a:lnTo>
                    <a:pt x="14612" y="12048"/>
                  </a:lnTo>
                  <a:lnTo>
                    <a:pt x="14586" y="12049"/>
                  </a:lnTo>
                  <a:lnTo>
                    <a:pt x="10059" y="12049"/>
                  </a:lnTo>
                  <a:lnTo>
                    <a:pt x="6036" y="12049"/>
                  </a:lnTo>
                  <a:lnTo>
                    <a:pt x="1509" y="12049"/>
                  </a:lnTo>
                  <a:lnTo>
                    <a:pt x="1483" y="12048"/>
                  </a:lnTo>
                  <a:lnTo>
                    <a:pt x="1458" y="12047"/>
                  </a:lnTo>
                  <a:lnTo>
                    <a:pt x="1432" y="12043"/>
                  </a:lnTo>
                  <a:lnTo>
                    <a:pt x="1407" y="12039"/>
                  </a:lnTo>
                  <a:lnTo>
                    <a:pt x="1383" y="12033"/>
                  </a:lnTo>
                  <a:lnTo>
                    <a:pt x="1359" y="12027"/>
                  </a:lnTo>
                  <a:lnTo>
                    <a:pt x="1336" y="12019"/>
                  </a:lnTo>
                  <a:lnTo>
                    <a:pt x="1313" y="12010"/>
                  </a:lnTo>
                  <a:lnTo>
                    <a:pt x="1291" y="12000"/>
                  </a:lnTo>
                  <a:lnTo>
                    <a:pt x="1268" y="11989"/>
                  </a:lnTo>
                  <a:lnTo>
                    <a:pt x="1248" y="11977"/>
                  </a:lnTo>
                  <a:lnTo>
                    <a:pt x="1227" y="11963"/>
                  </a:lnTo>
                  <a:lnTo>
                    <a:pt x="1208" y="11949"/>
                  </a:lnTo>
                  <a:lnTo>
                    <a:pt x="1189" y="11934"/>
                  </a:lnTo>
                  <a:lnTo>
                    <a:pt x="1171" y="11918"/>
                  </a:lnTo>
                  <a:lnTo>
                    <a:pt x="1153" y="11902"/>
                  </a:lnTo>
                  <a:lnTo>
                    <a:pt x="1137" y="11884"/>
                  </a:lnTo>
                  <a:lnTo>
                    <a:pt x="1121" y="11866"/>
                  </a:lnTo>
                  <a:lnTo>
                    <a:pt x="1106" y="11847"/>
                  </a:lnTo>
                  <a:lnTo>
                    <a:pt x="1091" y="11828"/>
                  </a:lnTo>
                  <a:lnTo>
                    <a:pt x="1078" y="11807"/>
                  </a:lnTo>
                  <a:lnTo>
                    <a:pt x="1066" y="11786"/>
                  </a:lnTo>
                  <a:lnTo>
                    <a:pt x="1055" y="11765"/>
                  </a:lnTo>
                  <a:lnTo>
                    <a:pt x="1045" y="11743"/>
                  </a:lnTo>
                  <a:lnTo>
                    <a:pt x="1036" y="11719"/>
                  </a:lnTo>
                  <a:lnTo>
                    <a:pt x="1028" y="11696"/>
                  </a:lnTo>
                  <a:lnTo>
                    <a:pt x="1022" y="11672"/>
                  </a:lnTo>
                  <a:lnTo>
                    <a:pt x="1016" y="11648"/>
                  </a:lnTo>
                  <a:lnTo>
                    <a:pt x="1012" y="11623"/>
                  </a:lnTo>
                  <a:lnTo>
                    <a:pt x="1009" y="11598"/>
                  </a:lnTo>
                  <a:lnTo>
                    <a:pt x="1007" y="11573"/>
                  </a:lnTo>
                  <a:lnTo>
                    <a:pt x="1006" y="11547"/>
                  </a:lnTo>
                  <a:lnTo>
                    <a:pt x="1006" y="1506"/>
                  </a:lnTo>
                  <a:lnTo>
                    <a:pt x="1007" y="1480"/>
                  </a:lnTo>
                  <a:lnTo>
                    <a:pt x="1009" y="1455"/>
                  </a:lnTo>
                  <a:lnTo>
                    <a:pt x="1012" y="1430"/>
                  </a:lnTo>
                  <a:lnTo>
                    <a:pt x="1016" y="1405"/>
                  </a:lnTo>
                  <a:lnTo>
                    <a:pt x="1022" y="1381"/>
                  </a:lnTo>
                  <a:lnTo>
                    <a:pt x="1028" y="1356"/>
                  </a:lnTo>
                  <a:lnTo>
                    <a:pt x="1036" y="1333"/>
                  </a:lnTo>
                  <a:lnTo>
                    <a:pt x="1045" y="1310"/>
                  </a:lnTo>
                  <a:lnTo>
                    <a:pt x="1055" y="1288"/>
                  </a:lnTo>
                  <a:lnTo>
                    <a:pt x="1066" y="1267"/>
                  </a:lnTo>
                  <a:lnTo>
                    <a:pt x="1078" y="1246"/>
                  </a:lnTo>
                  <a:lnTo>
                    <a:pt x="1091" y="1225"/>
                  </a:lnTo>
                  <a:lnTo>
                    <a:pt x="1106" y="1206"/>
                  </a:lnTo>
                  <a:lnTo>
                    <a:pt x="1121" y="1187"/>
                  </a:lnTo>
                  <a:lnTo>
                    <a:pt x="1137" y="1169"/>
                  </a:lnTo>
                  <a:lnTo>
                    <a:pt x="1153" y="1151"/>
                  </a:lnTo>
                  <a:lnTo>
                    <a:pt x="1171" y="1135"/>
                  </a:lnTo>
                  <a:lnTo>
                    <a:pt x="1189" y="1119"/>
                  </a:lnTo>
                  <a:lnTo>
                    <a:pt x="1208" y="1103"/>
                  </a:lnTo>
                  <a:lnTo>
                    <a:pt x="1227" y="1090"/>
                  </a:lnTo>
                  <a:lnTo>
                    <a:pt x="1248" y="1077"/>
                  </a:lnTo>
                  <a:lnTo>
                    <a:pt x="1268" y="1064"/>
                  </a:lnTo>
                  <a:lnTo>
                    <a:pt x="1291" y="1053"/>
                  </a:lnTo>
                  <a:lnTo>
                    <a:pt x="1313" y="1043"/>
                  </a:lnTo>
                  <a:lnTo>
                    <a:pt x="1336" y="1034"/>
                  </a:lnTo>
                  <a:lnTo>
                    <a:pt x="1359" y="1027"/>
                  </a:lnTo>
                  <a:lnTo>
                    <a:pt x="1383" y="1020"/>
                  </a:lnTo>
                  <a:lnTo>
                    <a:pt x="1407" y="1014"/>
                  </a:lnTo>
                  <a:lnTo>
                    <a:pt x="1432" y="1010"/>
                  </a:lnTo>
                  <a:lnTo>
                    <a:pt x="1458" y="1007"/>
                  </a:lnTo>
                  <a:lnTo>
                    <a:pt x="1483" y="1005"/>
                  </a:lnTo>
                  <a:lnTo>
                    <a:pt x="1509" y="1004"/>
                  </a:lnTo>
                  <a:lnTo>
                    <a:pt x="14586" y="1004"/>
                  </a:lnTo>
                  <a:lnTo>
                    <a:pt x="14612" y="1005"/>
                  </a:lnTo>
                  <a:lnTo>
                    <a:pt x="14637" y="1007"/>
                  </a:lnTo>
                  <a:lnTo>
                    <a:pt x="14663" y="1010"/>
                  </a:lnTo>
                  <a:lnTo>
                    <a:pt x="14687" y="1014"/>
                  </a:lnTo>
                  <a:lnTo>
                    <a:pt x="14712" y="1020"/>
                  </a:lnTo>
                  <a:lnTo>
                    <a:pt x="14735" y="1027"/>
                  </a:lnTo>
                  <a:lnTo>
                    <a:pt x="14759" y="1034"/>
                  </a:lnTo>
                  <a:lnTo>
                    <a:pt x="14781" y="1043"/>
                  </a:lnTo>
                  <a:lnTo>
                    <a:pt x="14803" y="1053"/>
                  </a:lnTo>
                  <a:lnTo>
                    <a:pt x="14826" y="1064"/>
                  </a:lnTo>
                  <a:lnTo>
                    <a:pt x="14847" y="1077"/>
                  </a:lnTo>
                  <a:lnTo>
                    <a:pt x="14867" y="1090"/>
                  </a:lnTo>
                  <a:lnTo>
                    <a:pt x="14887" y="1103"/>
                  </a:lnTo>
                  <a:lnTo>
                    <a:pt x="14906" y="1119"/>
                  </a:lnTo>
                  <a:lnTo>
                    <a:pt x="14924" y="1135"/>
                  </a:lnTo>
                  <a:lnTo>
                    <a:pt x="14941" y="1151"/>
                  </a:lnTo>
                  <a:lnTo>
                    <a:pt x="14958" y="1169"/>
                  </a:lnTo>
                  <a:lnTo>
                    <a:pt x="14974" y="1187"/>
                  </a:lnTo>
                  <a:lnTo>
                    <a:pt x="14988" y="1206"/>
                  </a:lnTo>
                  <a:lnTo>
                    <a:pt x="15003" y="1225"/>
                  </a:lnTo>
                  <a:lnTo>
                    <a:pt x="15016" y="1246"/>
                  </a:lnTo>
                  <a:lnTo>
                    <a:pt x="15029" y="1267"/>
                  </a:lnTo>
                  <a:lnTo>
                    <a:pt x="15040" y="1288"/>
                  </a:lnTo>
                  <a:lnTo>
                    <a:pt x="15050" y="1310"/>
                  </a:lnTo>
                  <a:lnTo>
                    <a:pt x="15059" y="1333"/>
                  </a:lnTo>
                  <a:lnTo>
                    <a:pt x="15066" y="1356"/>
                  </a:lnTo>
                  <a:lnTo>
                    <a:pt x="15073" y="1381"/>
                  </a:lnTo>
                  <a:lnTo>
                    <a:pt x="15079" y="1405"/>
                  </a:lnTo>
                  <a:lnTo>
                    <a:pt x="15083" y="1430"/>
                  </a:lnTo>
                  <a:lnTo>
                    <a:pt x="15086" y="1455"/>
                  </a:lnTo>
                  <a:lnTo>
                    <a:pt x="15088" y="1480"/>
                  </a:lnTo>
                  <a:lnTo>
                    <a:pt x="15089" y="1506"/>
                  </a:lnTo>
                  <a:lnTo>
                    <a:pt x="15089" y="11547"/>
                  </a:lnTo>
                  <a:close/>
                  <a:moveTo>
                    <a:pt x="14586" y="0"/>
                  </a:moveTo>
                  <a:lnTo>
                    <a:pt x="1509" y="0"/>
                  </a:lnTo>
                  <a:lnTo>
                    <a:pt x="1431" y="2"/>
                  </a:lnTo>
                  <a:lnTo>
                    <a:pt x="1354" y="8"/>
                  </a:lnTo>
                  <a:lnTo>
                    <a:pt x="1279" y="17"/>
                  </a:lnTo>
                  <a:lnTo>
                    <a:pt x="1204" y="30"/>
                  </a:lnTo>
                  <a:lnTo>
                    <a:pt x="1132" y="47"/>
                  </a:lnTo>
                  <a:lnTo>
                    <a:pt x="1060" y="67"/>
                  </a:lnTo>
                  <a:lnTo>
                    <a:pt x="990" y="91"/>
                  </a:lnTo>
                  <a:lnTo>
                    <a:pt x="921" y="118"/>
                  </a:lnTo>
                  <a:lnTo>
                    <a:pt x="854" y="149"/>
                  </a:lnTo>
                  <a:lnTo>
                    <a:pt x="790" y="182"/>
                  </a:lnTo>
                  <a:lnTo>
                    <a:pt x="726" y="218"/>
                  </a:lnTo>
                  <a:lnTo>
                    <a:pt x="665" y="257"/>
                  </a:lnTo>
                  <a:lnTo>
                    <a:pt x="606" y="299"/>
                  </a:lnTo>
                  <a:lnTo>
                    <a:pt x="549" y="344"/>
                  </a:lnTo>
                  <a:lnTo>
                    <a:pt x="494" y="392"/>
                  </a:lnTo>
                  <a:lnTo>
                    <a:pt x="442" y="441"/>
                  </a:lnTo>
                  <a:lnTo>
                    <a:pt x="391" y="493"/>
                  </a:lnTo>
                  <a:lnTo>
                    <a:pt x="344" y="548"/>
                  </a:lnTo>
                  <a:lnTo>
                    <a:pt x="300" y="605"/>
                  </a:lnTo>
                  <a:lnTo>
                    <a:pt x="258" y="664"/>
                  </a:lnTo>
                  <a:lnTo>
                    <a:pt x="218" y="725"/>
                  </a:lnTo>
                  <a:lnTo>
                    <a:pt x="182" y="788"/>
                  </a:lnTo>
                  <a:lnTo>
                    <a:pt x="149" y="853"/>
                  </a:lnTo>
                  <a:lnTo>
                    <a:pt x="119" y="920"/>
                  </a:lnTo>
                  <a:lnTo>
                    <a:pt x="92" y="988"/>
                  </a:lnTo>
                  <a:lnTo>
                    <a:pt x="67" y="1058"/>
                  </a:lnTo>
                  <a:lnTo>
                    <a:pt x="47" y="1130"/>
                  </a:lnTo>
                  <a:lnTo>
                    <a:pt x="30" y="1203"/>
                  </a:lnTo>
                  <a:lnTo>
                    <a:pt x="17" y="1277"/>
                  </a:lnTo>
                  <a:lnTo>
                    <a:pt x="8" y="1352"/>
                  </a:lnTo>
                  <a:lnTo>
                    <a:pt x="2" y="1429"/>
                  </a:lnTo>
                  <a:lnTo>
                    <a:pt x="0" y="1506"/>
                  </a:lnTo>
                  <a:lnTo>
                    <a:pt x="0" y="11547"/>
                  </a:lnTo>
                  <a:lnTo>
                    <a:pt x="2" y="11624"/>
                  </a:lnTo>
                  <a:lnTo>
                    <a:pt x="8" y="11700"/>
                  </a:lnTo>
                  <a:lnTo>
                    <a:pt x="17" y="11776"/>
                  </a:lnTo>
                  <a:lnTo>
                    <a:pt x="30" y="11850"/>
                  </a:lnTo>
                  <a:lnTo>
                    <a:pt x="47" y="11922"/>
                  </a:lnTo>
                  <a:lnTo>
                    <a:pt x="67" y="11994"/>
                  </a:lnTo>
                  <a:lnTo>
                    <a:pt x="92" y="12064"/>
                  </a:lnTo>
                  <a:lnTo>
                    <a:pt x="118" y="12132"/>
                  </a:lnTo>
                  <a:lnTo>
                    <a:pt x="148" y="12198"/>
                  </a:lnTo>
                  <a:lnTo>
                    <a:pt x="181" y="12264"/>
                  </a:lnTo>
                  <a:lnTo>
                    <a:pt x="217" y="12326"/>
                  </a:lnTo>
                  <a:lnTo>
                    <a:pt x="257" y="12387"/>
                  </a:lnTo>
                  <a:lnTo>
                    <a:pt x="299" y="12446"/>
                  </a:lnTo>
                  <a:lnTo>
                    <a:pt x="343" y="12504"/>
                  </a:lnTo>
                  <a:lnTo>
                    <a:pt x="390" y="12558"/>
                  </a:lnTo>
                  <a:lnTo>
                    <a:pt x="441" y="12610"/>
                  </a:lnTo>
                  <a:lnTo>
                    <a:pt x="493" y="12660"/>
                  </a:lnTo>
                  <a:lnTo>
                    <a:pt x="547" y="12707"/>
                  </a:lnTo>
                  <a:lnTo>
                    <a:pt x="604" y="12752"/>
                  </a:lnTo>
                  <a:lnTo>
                    <a:pt x="663" y="12794"/>
                  </a:lnTo>
                  <a:lnTo>
                    <a:pt x="724" y="12833"/>
                  </a:lnTo>
                  <a:lnTo>
                    <a:pt x="787" y="12869"/>
                  </a:lnTo>
                  <a:lnTo>
                    <a:pt x="852" y="12902"/>
                  </a:lnTo>
                  <a:lnTo>
                    <a:pt x="918" y="12933"/>
                  </a:lnTo>
                  <a:lnTo>
                    <a:pt x="987" y="12959"/>
                  </a:lnTo>
                  <a:lnTo>
                    <a:pt x="1056" y="12984"/>
                  </a:lnTo>
                  <a:lnTo>
                    <a:pt x="1128" y="13004"/>
                  </a:lnTo>
                  <a:lnTo>
                    <a:pt x="1201" y="13021"/>
                  </a:lnTo>
                  <a:lnTo>
                    <a:pt x="1275" y="13035"/>
                  </a:lnTo>
                  <a:lnTo>
                    <a:pt x="1350" y="13044"/>
                  </a:lnTo>
                  <a:lnTo>
                    <a:pt x="1426" y="13050"/>
                  </a:lnTo>
                  <a:lnTo>
                    <a:pt x="1504" y="13053"/>
                  </a:lnTo>
                  <a:lnTo>
                    <a:pt x="6539" y="13053"/>
                  </a:lnTo>
                  <a:lnTo>
                    <a:pt x="6539" y="13663"/>
                  </a:lnTo>
                  <a:lnTo>
                    <a:pt x="3399" y="14070"/>
                  </a:lnTo>
                  <a:lnTo>
                    <a:pt x="3378" y="14076"/>
                  </a:lnTo>
                  <a:lnTo>
                    <a:pt x="3358" y="14082"/>
                  </a:lnTo>
                  <a:lnTo>
                    <a:pt x="3338" y="14090"/>
                  </a:lnTo>
                  <a:lnTo>
                    <a:pt x="3319" y="14098"/>
                  </a:lnTo>
                  <a:lnTo>
                    <a:pt x="3299" y="14106"/>
                  </a:lnTo>
                  <a:lnTo>
                    <a:pt x="3280" y="14116"/>
                  </a:lnTo>
                  <a:lnTo>
                    <a:pt x="3262" y="14126"/>
                  </a:lnTo>
                  <a:lnTo>
                    <a:pt x="3245" y="14137"/>
                  </a:lnTo>
                  <a:lnTo>
                    <a:pt x="3228" y="14149"/>
                  </a:lnTo>
                  <a:lnTo>
                    <a:pt x="3211" y="14161"/>
                  </a:lnTo>
                  <a:lnTo>
                    <a:pt x="3196" y="14174"/>
                  </a:lnTo>
                  <a:lnTo>
                    <a:pt x="3180" y="14188"/>
                  </a:lnTo>
                  <a:lnTo>
                    <a:pt x="3166" y="14203"/>
                  </a:lnTo>
                  <a:lnTo>
                    <a:pt x="3151" y="14217"/>
                  </a:lnTo>
                  <a:lnTo>
                    <a:pt x="3138" y="14233"/>
                  </a:lnTo>
                  <a:lnTo>
                    <a:pt x="3124" y="14249"/>
                  </a:lnTo>
                  <a:lnTo>
                    <a:pt x="3112" y="14265"/>
                  </a:lnTo>
                  <a:lnTo>
                    <a:pt x="3100" y="14282"/>
                  </a:lnTo>
                  <a:lnTo>
                    <a:pt x="3089" y="14299"/>
                  </a:lnTo>
                  <a:lnTo>
                    <a:pt x="3079" y="14316"/>
                  </a:lnTo>
                  <a:lnTo>
                    <a:pt x="3070" y="14335"/>
                  </a:lnTo>
                  <a:lnTo>
                    <a:pt x="3061" y="14353"/>
                  </a:lnTo>
                  <a:lnTo>
                    <a:pt x="3053" y="14372"/>
                  </a:lnTo>
                  <a:lnTo>
                    <a:pt x="3046" y="14391"/>
                  </a:lnTo>
                  <a:lnTo>
                    <a:pt x="3039" y="14411"/>
                  </a:lnTo>
                  <a:lnTo>
                    <a:pt x="3034" y="14431"/>
                  </a:lnTo>
                  <a:lnTo>
                    <a:pt x="3029" y="14452"/>
                  </a:lnTo>
                  <a:lnTo>
                    <a:pt x="3025" y="14473"/>
                  </a:lnTo>
                  <a:lnTo>
                    <a:pt x="3022" y="14493"/>
                  </a:lnTo>
                  <a:lnTo>
                    <a:pt x="3020" y="14514"/>
                  </a:lnTo>
                  <a:lnTo>
                    <a:pt x="3018" y="14536"/>
                  </a:lnTo>
                  <a:lnTo>
                    <a:pt x="3018" y="14557"/>
                  </a:lnTo>
                  <a:lnTo>
                    <a:pt x="3019" y="14583"/>
                  </a:lnTo>
                  <a:lnTo>
                    <a:pt x="3020" y="14608"/>
                  </a:lnTo>
                  <a:lnTo>
                    <a:pt x="3024" y="14633"/>
                  </a:lnTo>
                  <a:lnTo>
                    <a:pt x="3028" y="14658"/>
                  </a:lnTo>
                  <a:lnTo>
                    <a:pt x="3034" y="14682"/>
                  </a:lnTo>
                  <a:lnTo>
                    <a:pt x="3040" y="14707"/>
                  </a:lnTo>
                  <a:lnTo>
                    <a:pt x="3048" y="14730"/>
                  </a:lnTo>
                  <a:lnTo>
                    <a:pt x="3057" y="14753"/>
                  </a:lnTo>
                  <a:lnTo>
                    <a:pt x="3067" y="14775"/>
                  </a:lnTo>
                  <a:lnTo>
                    <a:pt x="3078" y="14797"/>
                  </a:lnTo>
                  <a:lnTo>
                    <a:pt x="3090" y="14818"/>
                  </a:lnTo>
                  <a:lnTo>
                    <a:pt x="3103" y="14838"/>
                  </a:lnTo>
                  <a:lnTo>
                    <a:pt x="3117" y="14857"/>
                  </a:lnTo>
                  <a:lnTo>
                    <a:pt x="3132" y="14876"/>
                  </a:lnTo>
                  <a:lnTo>
                    <a:pt x="3149" y="14894"/>
                  </a:lnTo>
                  <a:lnTo>
                    <a:pt x="3165" y="14912"/>
                  </a:lnTo>
                  <a:lnTo>
                    <a:pt x="3183" y="14928"/>
                  </a:lnTo>
                  <a:lnTo>
                    <a:pt x="3201" y="14945"/>
                  </a:lnTo>
                  <a:lnTo>
                    <a:pt x="3220" y="14960"/>
                  </a:lnTo>
                  <a:lnTo>
                    <a:pt x="3239" y="14974"/>
                  </a:lnTo>
                  <a:lnTo>
                    <a:pt x="3260" y="14987"/>
                  </a:lnTo>
                  <a:lnTo>
                    <a:pt x="3280" y="14999"/>
                  </a:lnTo>
                  <a:lnTo>
                    <a:pt x="3302" y="15010"/>
                  </a:lnTo>
                  <a:lnTo>
                    <a:pt x="3325" y="15020"/>
                  </a:lnTo>
                  <a:lnTo>
                    <a:pt x="3348" y="15029"/>
                  </a:lnTo>
                  <a:lnTo>
                    <a:pt x="3371" y="15037"/>
                  </a:lnTo>
                  <a:lnTo>
                    <a:pt x="3395" y="15043"/>
                  </a:lnTo>
                  <a:lnTo>
                    <a:pt x="3419" y="15049"/>
                  </a:lnTo>
                  <a:lnTo>
                    <a:pt x="3444" y="15053"/>
                  </a:lnTo>
                  <a:lnTo>
                    <a:pt x="3469" y="15056"/>
                  </a:lnTo>
                  <a:lnTo>
                    <a:pt x="3495" y="15058"/>
                  </a:lnTo>
                  <a:lnTo>
                    <a:pt x="3521" y="15059"/>
                  </a:lnTo>
                  <a:lnTo>
                    <a:pt x="12574" y="15059"/>
                  </a:lnTo>
                  <a:lnTo>
                    <a:pt x="12600" y="15058"/>
                  </a:lnTo>
                  <a:lnTo>
                    <a:pt x="12626" y="15056"/>
                  </a:lnTo>
                  <a:lnTo>
                    <a:pt x="12651" y="15053"/>
                  </a:lnTo>
                  <a:lnTo>
                    <a:pt x="12676" y="15049"/>
                  </a:lnTo>
                  <a:lnTo>
                    <a:pt x="12700" y="15043"/>
                  </a:lnTo>
                  <a:lnTo>
                    <a:pt x="12724" y="15037"/>
                  </a:lnTo>
                  <a:lnTo>
                    <a:pt x="12747" y="15029"/>
                  </a:lnTo>
                  <a:lnTo>
                    <a:pt x="12770" y="15020"/>
                  </a:lnTo>
                  <a:lnTo>
                    <a:pt x="12793" y="15010"/>
                  </a:lnTo>
                  <a:lnTo>
                    <a:pt x="12814" y="14999"/>
                  </a:lnTo>
                  <a:lnTo>
                    <a:pt x="12835" y="14987"/>
                  </a:lnTo>
                  <a:lnTo>
                    <a:pt x="12856" y="14974"/>
                  </a:lnTo>
                  <a:lnTo>
                    <a:pt x="12875" y="14960"/>
                  </a:lnTo>
                  <a:lnTo>
                    <a:pt x="12894" y="14945"/>
                  </a:lnTo>
                  <a:lnTo>
                    <a:pt x="12912" y="14928"/>
                  </a:lnTo>
                  <a:lnTo>
                    <a:pt x="12930" y="14912"/>
                  </a:lnTo>
                  <a:lnTo>
                    <a:pt x="12946" y="14894"/>
                  </a:lnTo>
                  <a:lnTo>
                    <a:pt x="12963" y="14876"/>
                  </a:lnTo>
                  <a:lnTo>
                    <a:pt x="12978" y="14857"/>
                  </a:lnTo>
                  <a:lnTo>
                    <a:pt x="12992" y="14838"/>
                  </a:lnTo>
                  <a:lnTo>
                    <a:pt x="13005" y="14818"/>
                  </a:lnTo>
                  <a:lnTo>
                    <a:pt x="13017" y="14797"/>
                  </a:lnTo>
                  <a:lnTo>
                    <a:pt x="13028" y="14775"/>
                  </a:lnTo>
                  <a:lnTo>
                    <a:pt x="13038" y="14753"/>
                  </a:lnTo>
                  <a:lnTo>
                    <a:pt x="13047" y="14730"/>
                  </a:lnTo>
                  <a:lnTo>
                    <a:pt x="13055" y="14707"/>
                  </a:lnTo>
                  <a:lnTo>
                    <a:pt x="13061" y="14682"/>
                  </a:lnTo>
                  <a:lnTo>
                    <a:pt x="13067" y="14658"/>
                  </a:lnTo>
                  <a:lnTo>
                    <a:pt x="13071" y="14633"/>
                  </a:lnTo>
                  <a:lnTo>
                    <a:pt x="13074" y="14608"/>
                  </a:lnTo>
                  <a:lnTo>
                    <a:pt x="13076" y="14583"/>
                  </a:lnTo>
                  <a:lnTo>
                    <a:pt x="13077" y="14557"/>
                  </a:lnTo>
                  <a:lnTo>
                    <a:pt x="13077" y="14536"/>
                  </a:lnTo>
                  <a:lnTo>
                    <a:pt x="13075" y="14514"/>
                  </a:lnTo>
                  <a:lnTo>
                    <a:pt x="13073" y="14493"/>
                  </a:lnTo>
                  <a:lnTo>
                    <a:pt x="13070" y="14473"/>
                  </a:lnTo>
                  <a:lnTo>
                    <a:pt x="13066" y="14452"/>
                  </a:lnTo>
                  <a:lnTo>
                    <a:pt x="13061" y="14431"/>
                  </a:lnTo>
                  <a:lnTo>
                    <a:pt x="13056" y="14411"/>
                  </a:lnTo>
                  <a:lnTo>
                    <a:pt x="13049" y="14391"/>
                  </a:lnTo>
                  <a:lnTo>
                    <a:pt x="13042" y="14372"/>
                  </a:lnTo>
                  <a:lnTo>
                    <a:pt x="13034" y="14353"/>
                  </a:lnTo>
                  <a:lnTo>
                    <a:pt x="13025" y="14335"/>
                  </a:lnTo>
                  <a:lnTo>
                    <a:pt x="13016" y="14316"/>
                  </a:lnTo>
                  <a:lnTo>
                    <a:pt x="13006" y="14299"/>
                  </a:lnTo>
                  <a:lnTo>
                    <a:pt x="12995" y="14282"/>
                  </a:lnTo>
                  <a:lnTo>
                    <a:pt x="12983" y="14265"/>
                  </a:lnTo>
                  <a:lnTo>
                    <a:pt x="12971" y="14249"/>
                  </a:lnTo>
                  <a:lnTo>
                    <a:pt x="12957" y="14233"/>
                  </a:lnTo>
                  <a:lnTo>
                    <a:pt x="12944" y="14217"/>
                  </a:lnTo>
                  <a:lnTo>
                    <a:pt x="12930" y="14203"/>
                  </a:lnTo>
                  <a:lnTo>
                    <a:pt x="12915" y="14188"/>
                  </a:lnTo>
                  <a:lnTo>
                    <a:pt x="12900" y="14174"/>
                  </a:lnTo>
                  <a:lnTo>
                    <a:pt x="12884" y="14161"/>
                  </a:lnTo>
                  <a:lnTo>
                    <a:pt x="12867" y="14149"/>
                  </a:lnTo>
                  <a:lnTo>
                    <a:pt x="12850" y="14137"/>
                  </a:lnTo>
                  <a:lnTo>
                    <a:pt x="12833" y="14126"/>
                  </a:lnTo>
                  <a:lnTo>
                    <a:pt x="12815" y="14116"/>
                  </a:lnTo>
                  <a:lnTo>
                    <a:pt x="12796" y="14106"/>
                  </a:lnTo>
                  <a:lnTo>
                    <a:pt x="12776" y="14098"/>
                  </a:lnTo>
                  <a:lnTo>
                    <a:pt x="12757" y="14090"/>
                  </a:lnTo>
                  <a:lnTo>
                    <a:pt x="12737" y="14082"/>
                  </a:lnTo>
                  <a:lnTo>
                    <a:pt x="12717" y="14076"/>
                  </a:lnTo>
                  <a:lnTo>
                    <a:pt x="12696" y="14070"/>
                  </a:lnTo>
                  <a:lnTo>
                    <a:pt x="9556" y="13663"/>
                  </a:lnTo>
                  <a:lnTo>
                    <a:pt x="9556" y="13053"/>
                  </a:lnTo>
                  <a:lnTo>
                    <a:pt x="14591" y="13053"/>
                  </a:lnTo>
                  <a:lnTo>
                    <a:pt x="14669" y="13050"/>
                  </a:lnTo>
                  <a:lnTo>
                    <a:pt x="14745" y="13044"/>
                  </a:lnTo>
                  <a:lnTo>
                    <a:pt x="14820" y="13035"/>
                  </a:lnTo>
                  <a:lnTo>
                    <a:pt x="14894" y="13021"/>
                  </a:lnTo>
                  <a:lnTo>
                    <a:pt x="14967" y="13004"/>
                  </a:lnTo>
                  <a:lnTo>
                    <a:pt x="15039" y="12984"/>
                  </a:lnTo>
                  <a:lnTo>
                    <a:pt x="15108" y="12959"/>
                  </a:lnTo>
                  <a:lnTo>
                    <a:pt x="15177" y="12933"/>
                  </a:lnTo>
                  <a:lnTo>
                    <a:pt x="15243" y="12902"/>
                  </a:lnTo>
                  <a:lnTo>
                    <a:pt x="15308" y="12869"/>
                  </a:lnTo>
                  <a:lnTo>
                    <a:pt x="15371" y="12833"/>
                  </a:lnTo>
                  <a:lnTo>
                    <a:pt x="15432" y="12794"/>
                  </a:lnTo>
                  <a:lnTo>
                    <a:pt x="15491" y="12752"/>
                  </a:lnTo>
                  <a:lnTo>
                    <a:pt x="15548" y="12707"/>
                  </a:lnTo>
                  <a:lnTo>
                    <a:pt x="15602" y="12660"/>
                  </a:lnTo>
                  <a:lnTo>
                    <a:pt x="15654" y="12610"/>
                  </a:lnTo>
                  <a:lnTo>
                    <a:pt x="15705" y="12558"/>
                  </a:lnTo>
                  <a:lnTo>
                    <a:pt x="15752" y="12504"/>
                  </a:lnTo>
                  <a:lnTo>
                    <a:pt x="15796" y="12446"/>
                  </a:lnTo>
                  <a:lnTo>
                    <a:pt x="15838" y="12387"/>
                  </a:lnTo>
                  <a:lnTo>
                    <a:pt x="15878" y="12326"/>
                  </a:lnTo>
                  <a:lnTo>
                    <a:pt x="15914" y="12264"/>
                  </a:lnTo>
                  <a:lnTo>
                    <a:pt x="15947" y="12198"/>
                  </a:lnTo>
                  <a:lnTo>
                    <a:pt x="15977" y="12132"/>
                  </a:lnTo>
                  <a:lnTo>
                    <a:pt x="16003" y="12064"/>
                  </a:lnTo>
                  <a:lnTo>
                    <a:pt x="16028" y="11994"/>
                  </a:lnTo>
                  <a:lnTo>
                    <a:pt x="16048" y="11922"/>
                  </a:lnTo>
                  <a:lnTo>
                    <a:pt x="16065" y="11850"/>
                  </a:lnTo>
                  <a:lnTo>
                    <a:pt x="16078" y="11776"/>
                  </a:lnTo>
                  <a:lnTo>
                    <a:pt x="16087" y="11700"/>
                  </a:lnTo>
                  <a:lnTo>
                    <a:pt x="16093" y="11624"/>
                  </a:lnTo>
                  <a:lnTo>
                    <a:pt x="16095" y="11547"/>
                  </a:lnTo>
                  <a:lnTo>
                    <a:pt x="16095" y="1506"/>
                  </a:lnTo>
                  <a:lnTo>
                    <a:pt x="16093" y="1429"/>
                  </a:lnTo>
                  <a:lnTo>
                    <a:pt x="16087" y="1352"/>
                  </a:lnTo>
                  <a:lnTo>
                    <a:pt x="16078" y="1277"/>
                  </a:lnTo>
                  <a:lnTo>
                    <a:pt x="16064" y="1203"/>
                  </a:lnTo>
                  <a:lnTo>
                    <a:pt x="16048" y="1130"/>
                  </a:lnTo>
                  <a:lnTo>
                    <a:pt x="16028" y="1058"/>
                  </a:lnTo>
                  <a:lnTo>
                    <a:pt x="16003" y="988"/>
                  </a:lnTo>
                  <a:lnTo>
                    <a:pt x="15976" y="920"/>
                  </a:lnTo>
                  <a:lnTo>
                    <a:pt x="15946" y="853"/>
                  </a:lnTo>
                  <a:lnTo>
                    <a:pt x="15913" y="788"/>
                  </a:lnTo>
                  <a:lnTo>
                    <a:pt x="15877" y="725"/>
                  </a:lnTo>
                  <a:lnTo>
                    <a:pt x="15837" y="664"/>
                  </a:lnTo>
                  <a:lnTo>
                    <a:pt x="15795" y="605"/>
                  </a:lnTo>
                  <a:lnTo>
                    <a:pt x="15750" y="548"/>
                  </a:lnTo>
                  <a:lnTo>
                    <a:pt x="15703" y="493"/>
                  </a:lnTo>
                  <a:lnTo>
                    <a:pt x="15652" y="441"/>
                  </a:lnTo>
                  <a:lnTo>
                    <a:pt x="15600" y="392"/>
                  </a:lnTo>
                  <a:lnTo>
                    <a:pt x="15546" y="344"/>
                  </a:lnTo>
                  <a:lnTo>
                    <a:pt x="15488" y="299"/>
                  </a:lnTo>
                  <a:lnTo>
                    <a:pt x="15429" y="257"/>
                  </a:lnTo>
                  <a:lnTo>
                    <a:pt x="15369" y="218"/>
                  </a:lnTo>
                  <a:lnTo>
                    <a:pt x="15305" y="182"/>
                  </a:lnTo>
                  <a:lnTo>
                    <a:pt x="15240" y="149"/>
                  </a:lnTo>
                  <a:lnTo>
                    <a:pt x="15174" y="118"/>
                  </a:lnTo>
                  <a:lnTo>
                    <a:pt x="15105" y="91"/>
                  </a:lnTo>
                  <a:lnTo>
                    <a:pt x="15035" y="67"/>
                  </a:lnTo>
                  <a:lnTo>
                    <a:pt x="14963" y="47"/>
                  </a:lnTo>
                  <a:lnTo>
                    <a:pt x="14890" y="30"/>
                  </a:lnTo>
                  <a:lnTo>
                    <a:pt x="14815" y="17"/>
                  </a:lnTo>
                  <a:lnTo>
                    <a:pt x="14740" y="8"/>
                  </a:lnTo>
                  <a:lnTo>
                    <a:pt x="14664" y="2"/>
                  </a:lnTo>
                  <a:lnTo>
                    <a:pt x="145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07" name="Oval 101"/>
          <p:cNvSpPr/>
          <p:nvPr/>
        </p:nvSpPr>
        <p:spPr>
          <a:xfrm>
            <a:off x="5440796" y="3728193"/>
            <a:ext cx="736265" cy="73626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08" name="Freeform: Shape 102"/>
          <p:cNvSpPr/>
          <p:nvPr/>
        </p:nvSpPr>
        <p:spPr bwMode="auto">
          <a:xfrm>
            <a:off x="5622159" y="3929564"/>
            <a:ext cx="369270" cy="368421"/>
          </a:xfrm>
          <a:custGeom>
            <a:avLst/>
            <a:gdLst>
              <a:gd name="T0" fmla="*/ 13537 w 16094"/>
              <a:gd name="T1" fmla="*/ 6059 h 16058"/>
              <a:gd name="T2" fmla="*/ 13105 w 16094"/>
              <a:gd name="T3" fmla="*/ 4843 h 16058"/>
              <a:gd name="T4" fmla="*/ 12309 w 16094"/>
              <a:gd name="T5" fmla="*/ 3778 h 16058"/>
              <a:gd name="T6" fmla="*/ 11103 w 16094"/>
              <a:gd name="T7" fmla="*/ 2914 h 16058"/>
              <a:gd name="T8" fmla="*/ 9730 w 16094"/>
              <a:gd name="T9" fmla="*/ 2510 h 16058"/>
              <a:gd name="T10" fmla="*/ 10548 w 16094"/>
              <a:gd name="T11" fmla="*/ 1344 h 16058"/>
              <a:gd name="T12" fmla="*/ 11273 w 16094"/>
              <a:gd name="T13" fmla="*/ 1058 h 16058"/>
              <a:gd name="T14" fmla="*/ 12175 w 16094"/>
              <a:gd name="T15" fmla="*/ 1030 h 16058"/>
              <a:gd name="T16" fmla="*/ 13215 w 16094"/>
              <a:gd name="T17" fmla="*/ 1370 h 16058"/>
              <a:gd name="T18" fmla="*/ 14130 w 16094"/>
              <a:gd name="T19" fmla="*/ 2061 h 16058"/>
              <a:gd name="T20" fmla="*/ 14752 w 16094"/>
              <a:gd name="T21" fmla="*/ 2927 h 16058"/>
              <a:gd name="T22" fmla="*/ 15061 w 16094"/>
              <a:gd name="T23" fmla="*/ 3885 h 16058"/>
              <a:gd name="T24" fmla="*/ 15035 w 16094"/>
              <a:gd name="T25" fmla="*/ 4794 h 16058"/>
              <a:gd name="T26" fmla="*/ 14704 w 16094"/>
              <a:gd name="T27" fmla="*/ 5577 h 16058"/>
              <a:gd name="T28" fmla="*/ 4429 w 16094"/>
              <a:gd name="T29" fmla="*/ 13990 h 16058"/>
              <a:gd name="T30" fmla="*/ 4128 w 16094"/>
              <a:gd name="T31" fmla="*/ 13119 h 16058"/>
              <a:gd name="T32" fmla="*/ 3522 w 16094"/>
              <a:gd name="T33" fmla="*/ 12349 h 16058"/>
              <a:gd name="T34" fmla="*/ 2735 w 16094"/>
              <a:gd name="T35" fmla="*/ 11832 h 16058"/>
              <a:gd name="T36" fmla="*/ 1857 w 16094"/>
              <a:gd name="T37" fmla="*/ 11600 h 16058"/>
              <a:gd name="T38" fmla="*/ 2349 w 16094"/>
              <a:gd name="T39" fmla="*/ 9539 h 16058"/>
              <a:gd name="T40" fmla="*/ 3383 w 16094"/>
              <a:gd name="T41" fmla="*/ 9051 h 16058"/>
              <a:gd name="T42" fmla="*/ 5065 w 16094"/>
              <a:gd name="T43" fmla="*/ 9305 h 16058"/>
              <a:gd name="T44" fmla="*/ 6529 w 16094"/>
              <a:gd name="T45" fmla="*/ 10574 h 16058"/>
              <a:gd name="T46" fmla="*/ 7057 w 16094"/>
              <a:gd name="T47" fmla="*/ 12341 h 16058"/>
              <a:gd name="T48" fmla="*/ 6481 w 16094"/>
              <a:gd name="T49" fmla="*/ 13816 h 16058"/>
              <a:gd name="T50" fmla="*/ 1899 w 16094"/>
              <a:gd name="T51" fmla="*/ 15034 h 16058"/>
              <a:gd name="T52" fmla="*/ 1430 w 16094"/>
              <a:gd name="T53" fmla="*/ 14978 h 16058"/>
              <a:gd name="T54" fmla="*/ 1080 w 16094"/>
              <a:gd name="T55" fmla="*/ 14626 h 16058"/>
              <a:gd name="T56" fmla="*/ 1037 w 16094"/>
              <a:gd name="T57" fmla="*/ 14110 h 16058"/>
              <a:gd name="T58" fmla="*/ 2133 w 16094"/>
              <a:gd name="T59" fmla="*/ 12161 h 16058"/>
              <a:gd name="T60" fmla="*/ 2879 w 16094"/>
              <a:gd name="T61" fmla="*/ 12483 h 16058"/>
              <a:gd name="T62" fmla="*/ 3517 w 16094"/>
              <a:gd name="T63" fmla="*/ 13089 h 16058"/>
              <a:gd name="T64" fmla="*/ 3887 w 16094"/>
              <a:gd name="T65" fmla="*/ 13837 h 16058"/>
              <a:gd name="T66" fmla="*/ 5275 w 16094"/>
              <a:gd name="T67" fmla="*/ 8311 h 16058"/>
              <a:gd name="T68" fmla="*/ 4471 w 16094"/>
              <a:gd name="T69" fmla="*/ 8075 h 16058"/>
              <a:gd name="T70" fmla="*/ 3832 w 16094"/>
              <a:gd name="T71" fmla="*/ 8011 h 16058"/>
              <a:gd name="T72" fmla="*/ 8544 w 16094"/>
              <a:gd name="T73" fmla="*/ 3613 h 16058"/>
              <a:gd name="T74" fmla="*/ 9615 w 16094"/>
              <a:gd name="T75" fmla="*/ 3512 h 16058"/>
              <a:gd name="T76" fmla="*/ 7177 w 16094"/>
              <a:gd name="T77" fmla="*/ 9768 h 16058"/>
              <a:gd name="T78" fmla="*/ 6475 w 16094"/>
              <a:gd name="T79" fmla="*/ 9029 h 16058"/>
              <a:gd name="T80" fmla="*/ 10683 w 16094"/>
              <a:gd name="T81" fmla="*/ 3831 h 16058"/>
              <a:gd name="T82" fmla="*/ 11597 w 16094"/>
              <a:gd name="T83" fmla="*/ 4487 h 16058"/>
              <a:gd name="T84" fmla="*/ 12178 w 16094"/>
              <a:gd name="T85" fmla="*/ 5258 h 16058"/>
              <a:gd name="T86" fmla="*/ 7882 w 16094"/>
              <a:gd name="T87" fmla="*/ 11105 h 16058"/>
              <a:gd name="T88" fmla="*/ 12576 w 16094"/>
              <a:gd name="T89" fmla="*/ 6482 h 16058"/>
              <a:gd name="T90" fmla="*/ 12439 w 16094"/>
              <a:gd name="T91" fmla="*/ 7635 h 16058"/>
              <a:gd name="T92" fmla="*/ 11948 w 16094"/>
              <a:gd name="T93" fmla="*/ 8406 h 16058"/>
              <a:gd name="T94" fmla="*/ 14463 w 16094"/>
              <a:gd name="T95" fmla="*/ 1003 h 16058"/>
              <a:gd name="T96" fmla="*/ 13190 w 16094"/>
              <a:gd name="T97" fmla="*/ 260 h 16058"/>
              <a:gd name="T98" fmla="*/ 11795 w 16094"/>
              <a:gd name="T99" fmla="*/ 0 h 16058"/>
              <a:gd name="T100" fmla="*/ 10660 w 16094"/>
              <a:gd name="T101" fmla="*/ 187 h 16058"/>
              <a:gd name="T102" fmla="*/ 9684 w 16094"/>
              <a:gd name="T103" fmla="*/ 727 h 16058"/>
              <a:gd name="T104" fmla="*/ 1704 w 16094"/>
              <a:gd name="T105" fmla="*/ 8728 h 16058"/>
              <a:gd name="T106" fmla="*/ 1279 w 16094"/>
              <a:gd name="T107" fmla="*/ 9454 h 16058"/>
              <a:gd name="T108" fmla="*/ 0 w 16094"/>
              <a:gd name="T109" fmla="*/ 14302 h 16058"/>
              <a:gd name="T110" fmla="*/ 402 w 16094"/>
              <a:gd name="T111" fmla="*/ 15419 h 16058"/>
              <a:gd name="T112" fmla="*/ 1407 w 16094"/>
              <a:gd name="T113" fmla="*/ 16022 h 16058"/>
              <a:gd name="T114" fmla="*/ 2275 w 16094"/>
              <a:gd name="T115" fmla="*/ 15980 h 16058"/>
              <a:gd name="T116" fmla="*/ 7227 w 16094"/>
              <a:gd name="T117" fmla="*/ 14541 h 16058"/>
              <a:gd name="T118" fmla="*/ 15901 w 16094"/>
              <a:gd name="T119" fmla="*/ 5421 h 16058"/>
              <a:gd name="T120" fmla="*/ 15857 w 16094"/>
              <a:gd name="T121" fmla="*/ 2953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94" h="16058">
                <a:moveTo>
                  <a:pt x="14431" y="5907"/>
                </a:moveTo>
                <a:lnTo>
                  <a:pt x="13584" y="6759"/>
                </a:lnTo>
                <a:lnTo>
                  <a:pt x="13585" y="6717"/>
                </a:lnTo>
                <a:lnTo>
                  <a:pt x="13586" y="6675"/>
                </a:lnTo>
                <a:lnTo>
                  <a:pt x="13588" y="6633"/>
                </a:lnTo>
                <a:lnTo>
                  <a:pt x="13590" y="6591"/>
                </a:lnTo>
                <a:lnTo>
                  <a:pt x="13591" y="6549"/>
                </a:lnTo>
                <a:lnTo>
                  <a:pt x="13591" y="6507"/>
                </a:lnTo>
                <a:lnTo>
                  <a:pt x="13590" y="6464"/>
                </a:lnTo>
                <a:lnTo>
                  <a:pt x="13587" y="6420"/>
                </a:lnTo>
                <a:lnTo>
                  <a:pt x="13578" y="6330"/>
                </a:lnTo>
                <a:lnTo>
                  <a:pt x="13566" y="6240"/>
                </a:lnTo>
                <a:lnTo>
                  <a:pt x="13553" y="6148"/>
                </a:lnTo>
                <a:lnTo>
                  <a:pt x="13537" y="6059"/>
                </a:lnTo>
                <a:lnTo>
                  <a:pt x="13520" y="5969"/>
                </a:lnTo>
                <a:lnTo>
                  <a:pt x="13500" y="5879"/>
                </a:lnTo>
                <a:lnTo>
                  <a:pt x="13478" y="5790"/>
                </a:lnTo>
                <a:lnTo>
                  <a:pt x="13453" y="5702"/>
                </a:lnTo>
                <a:lnTo>
                  <a:pt x="13427" y="5613"/>
                </a:lnTo>
                <a:lnTo>
                  <a:pt x="13400" y="5525"/>
                </a:lnTo>
                <a:lnTo>
                  <a:pt x="13370" y="5439"/>
                </a:lnTo>
                <a:lnTo>
                  <a:pt x="13338" y="5351"/>
                </a:lnTo>
                <a:lnTo>
                  <a:pt x="13305" y="5265"/>
                </a:lnTo>
                <a:lnTo>
                  <a:pt x="13268" y="5180"/>
                </a:lnTo>
                <a:lnTo>
                  <a:pt x="13230" y="5094"/>
                </a:lnTo>
                <a:lnTo>
                  <a:pt x="13191" y="5010"/>
                </a:lnTo>
                <a:lnTo>
                  <a:pt x="13150" y="4927"/>
                </a:lnTo>
                <a:lnTo>
                  <a:pt x="13105" y="4843"/>
                </a:lnTo>
                <a:lnTo>
                  <a:pt x="13060" y="4761"/>
                </a:lnTo>
                <a:lnTo>
                  <a:pt x="13014" y="4680"/>
                </a:lnTo>
                <a:lnTo>
                  <a:pt x="12965" y="4600"/>
                </a:lnTo>
                <a:lnTo>
                  <a:pt x="12913" y="4520"/>
                </a:lnTo>
                <a:lnTo>
                  <a:pt x="12861" y="4441"/>
                </a:lnTo>
                <a:lnTo>
                  <a:pt x="12807" y="4364"/>
                </a:lnTo>
                <a:lnTo>
                  <a:pt x="12750" y="4286"/>
                </a:lnTo>
                <a:lnTo>
                  <a:pt x="12692" y="4210"/>
                </a:lnTo>
                <a:lnTo>
                  <a:pt x="12633" y="4136"/>
                </a:lnTo>
                <a:lnTo>
                  <a:pt x="12571" y="4062"/>
                </a:lnTo>
                <a:lnTo>
                  <a:pt x="12508" y="3989"/>
                </a:lnTo>
                <a:lnTo>
                  <a:pt x="12443" y="3917"/>
                </a:lnTo>
                <a:lnTo>
                  <a:pt x="12376" y="3847"/>
                </a:lnTo>
                <a:lnTo>
                  <a:pt x="12309" y="3778"/>
                </a:lnTo>
                <a:lnTo>
                  <a:pt x="12230" y="3701"/>
                </a:lnTo>
                <a:lnTo>
                  <a:pt x="12152" y="3628"/>
                </a:lnTo>
                <a:lnTo>
                  <a:pt x="12071" y="3557"/>
                </a:lnTo>
                <a:lnTo>
                  <a:pt x="11989" y="3487"/>
                </a:lnTo>
                <a:lnTo>
                  <a:pt x="11905" y="3419"/>
                </a:lnTo>
                <a:lnTo>
                  <a:pt x="11821" y="3354"/>
                </a:lnTo>
                <a:lnTo>
                  <a:pt x="11735" y="3292"/>
                </a:lnTo>
                <a:lnTo>
                  <a:pt x="11648" y="3231"/>
                </a:lnTo>
                <a:lnTo>
                  <a:pt x="11560" y="3172"/>
                </a:lnTo>
                <a:lnTo>
                  <a:pt x="11471" y="3116"/>
                </a:lnTo>
                <a:lnTo>
                  <a:pt x="11380" y="3062"/>
                </a:lnTo>
                <a:lnTo>
                  <a:pt x="11289" y="3010"/>
                </a:lnTo>
                <a:lnTo>
                  <a:pt x="11196" y="2961"/>
                </a:lnTo>
                <a:lnTo>
                  <a:pt x="11103" y="2914"/>
                </a:lnTo>
                <a:lnTo>
                  <a:pt x="11009" y="2868"/>
                </a:lnTo>
                <a:lnTo>
                  <a:pt x="10913" y="2826"/>
                </a:lnTo>
                <a:lnTo>
                  <a:pt x="10818" y="2786"/>
                </a:lnTo>
                <a:lnTo>
                  <a:pt x="10721" y="2749"/>
                </a:lnTo>
                <a:lnTo>
                  <a:pt x="10625" y="2714"/>
                </a:lnTo>
                <a:lnTo>
                  <a:pt x="10527" y="2681"/>
                </a:lnTo>
                <a:lnTo>
                  <a:pt x="10429" y="2651"/>
                </a:lnTo>
                <a:lnTo>
                  <a:pt x="10330" y="2622"/>
                </a:lnTo>
                <a:lnTo>
                  <a:pt x="10231" y="2597"/>
                </a:lnTo>
                <a:lnTo>
                  <a:pt x="10132" y="2574"/>
                </a:lnTo>
                <a:lnTo>
                  <a:pt x="10031" y="2554"/>
                </a:lnTo>
                <a:lnTo>
                  <a:pt x="9932" y="2537"/>
                </a:lnTo>
                <a:lnTo>
                  <a:pt x="9831" y="2522"/>
                </a:lnTo>
                <a:lnTo>
                  <a:pt x="9730" y="2510"/>
                </a:lnTo>
                <a:lnTo>
                  <a:pt x="9630" y="2500"/>
                </a:lnTo>
                <a:lnTo>
                  <a:pt x="9529" y="2493"/>
                </a:lnTo>
                <a:lnTo>
                  <a:pt x="9428" y="2489"/>
                </a:lnTo>
                <a:lnTo>
                  <a:pt x="9327" y="2487"/>
                </a:lnTo>
                <a:lnTo>
                  <a:pt x="10160" y="1649"/>
                </a:lnTo>
                <a:lnTo>
                  <a:pt x="10199" y="1611"/>
                </a:lnTo>
                <a:lnTo>
                  <a:pt x="10240" y="1574"/>
                </a:lnTo>
                <a:lnTo>
                  <a:pt x="10282" y="1538"/>
                </a:lnTo>
                <a:lnTo>
                  <a:pt x="10324" y="1502"/>
                </a:lnTo>
                <a:lnTo>
                  <a:pt x="10367" y="1468"/>
                </a:lnTo>
                <a:lnTo>
                  <a:pt x="10411" y="1435"/>
                </a:lnTo>
                <a:lnTo>
                  <a:pt x="10456" y="1404"/>
                </a:lnTo>
                <a:lnTo>
                  <a:pt x="10502" y="1373"/>
                </a:lnTo>
                <a:lnTo>
                  <a:pt x="10548" y="1344"/>
                </a:lnTo>
                <a:lnTo>
                  <a:pt x="10596" y="1316"/>
                </a:lnTo>
                <a:lnTo>
                  <a:pt x="10644" y="1289"/>
                </a:lnTo>
                <a:lnTo>
                  <a:pt x="10692" y="1263"/>
                </a:lnTo>
                <a:lnTo>
                  <a:pt x="10742" y="1237"/>
                </a:lnTo>
                <a:lnTo>
                  <a:pt x="10793" y="1214"/>
                </a:lnTo>
                <a:lnTo>
                  <a:pt x="10843" y="1192"/>
                </a:lnTo>
                <a:lnTo>
                  <a:pt x="10894" y="1171"/>
                </a:lnTo>
                <a:lnTo>
                  <a:pt x="10947" y="1151"/>
                </a:lnTo>
                <a:lnTo>
                  <a:pt x="11000" y="1132"/>
                </a:lnTo>
                <a:lnTo>
                  <a:pt x="11053" y="1115"/>
                </a:lnTo>
                <a:lnTo>
                  <a:pt x="11108" y="1099"/>
                </a:lnTo>
                <a:lnTo>
                  <a:pt x="11162" y="1084"/>
                </a:lnTo>
                <a:lnTo>
                  <a:pt x="11217" y="1070"/>
                </a:lnTo>
                <a:lnTo>
                  <a:pt x="11273" y="1058"/>
                </a:lnTo>
                <a:lnTo>
                  <a:pt x="11329" y="1046"/>
                </a:lnTo>
                <a:lnTo>
                  <a:pt x="11386" y="1037"/>
                </a:lnTo>
                <a:lnTo>
                  <a:pt x="11444" y="1028"/>
                </a:lnTo>
                <a:lnTo>
                  <a:pt x="11501" y="1021"/>
                </a:lnTo>
                <a:lnTo>
                  <a:pt x="11559" y="1015"/>
                </a:lnTo>
                <a:lnTo>
                  <a:pt x="11618" y="1010"/>
                </a:lnTo>
                <a:lnTo>
                  <a:pt x="11676" y="1007"/>
                </a:lnTo>
                <a:lnTo>
                  <a:pt x="11735" y="1005"/>
                </a:lnTo>
                <a:lnTo>
                  <a:pt x="11795" y="1004"/>
                </a:lnTo>
                <a:lnTo>
                  <a:pt x="11871" y="1005"/>
                </a:lnTo>
                <a:lnTo>
                  <a:pt x="11947" y="1008"/>
                </a:lnTo>
                <a:lnTo>
                  <a:pt x="12023" y="1014"/>
                </a:lnTo>
                <a:lnTo>
                  <a:pt x="12098" y="1021"/>
                </a:lnTo>
                <a:lnTo>
                  <a:pt x="12175" y="1030"/>
                </a:lnTo>
                <a:lnTo>
                  <a:pt x="12251" y="1042"/>
                </a:lnTo>
                <a:lnTo>
                  <a:pt x="12327" y="1055"/>
                </a:lnTo>
                <a:lnTo>
                  <a:pt x="12402" y="1071"/>
                </a:lnTo>
                <a:lnTo>
                  <a:pt x="12478" y="1088"/>
                </a:lnTo>
                <a:lnTo>
                  <a:pt x="12553" y="1108"/>
                </a:lnTo>
                <a:lnTo>
                  <a:pt x="12629" y="1129"/>
                </a:lnTo>
                <a:lnTo>
                  <a:pt x="12703" y="1153"/>
                </a:lnTo>
                <a:lnTo>
                  <a:pt x="12777" y="1178"/>
                </a:lnTo>
                <a:lnTo>
                  <a:pt x="12852" y="1205"/>
                </a:lnTo>
                <a:lnTo>
                  <a:pt x="12925" y="1234"/>
                </a:lnTo>
                <a:lnTo>
                  <a:pt x="12999" y="1266"/>
                </a:lnTo>
                <a:lnTo>
                  <a:pt x="13071" y="1299"/>
                </a:lnTo>
                <a:lnTo>
                  <a:pt x="13144" y="1334"/>
                </a:lnTo>
                <a:lnTo>
                  <a:pt x="13215" y="1370"/>
                </a:lnTo>
                <a:lnTo>
                  <a:pt x="13285" y="1408"/>
                </a:lnTo>
                <a:lnTo>
                  <a:pt x="13356" y="1448"/>
                </a:lnTo>
                <a:lnTo>
                  <a:pt x="13425" y="1490"/>
                </a:lnTo>
                <a:lnTo>
                  <a:pt x="13495" y="1535"/>
                </a:lnTo>
                <a:lnTo>
                  <a:pt x="13562" y="1580"/>
                </a:lnTo>
                <a:lnTo>
                  <a:pt x="13629" y="1627"/>
                </a:lnTo>
                <a:lnTo>
                  <a:pt x="13696" y="1676"/>
                </a:lnTo>
                <a:lnTo>
                  <a:pt x="13761" y="1727"/>
                </a:lnTo>
                <a:lnTo>
                  <a:pt x="13827" y="1779"/>
                </a:lnTo>
                <a:lnTo>
                  <a:pt x="13890" y="1834"/>
                </a:lnTo>
                <a:lnTo>
                  <a:pt x="13952" y="1889"/>
                </a:lnTo>
                <a:lnTo>
                  <a:pt x="14014" y="1946"/>
                </a:lnTo>
                <a:lnTo>
                  <a:pt x="14075" y="2005"/>
                </a:lnTo>
                <a:lnTo>
                  <a:pt x="14130" y="2061"/>
                </a:lnTo>
                <a:lnTo>
                  <a:pt x="14185" y="2119"/>
                </a:lnTo>
                <a:lnTo>
                  <a:pt x="14237" y="2177"/>
                </a:lnTo>
                <a:lnTo>
                  <a:pt x="14288" y="2235"/>
                </a:lnTo>
                <a:lnTo>
                  <a:pt x="14338" y="2295"/>
                </a:lnTo>
                <a:lnTo>
                  <a:pt x="14386" y="2356"/>
                </a:lnTo>
                <a:lnTo>
                  <a:pt x="14433" y="2417"/>
                </a:lnTo>
                <a:lnTo>
                  <a:pt x="14478" y="2478"/>
                </a:lnTo>
                <a:lnTo>
                  <a:pt x="14522" y="2540"/>
                </a:lnTo>
                <a:lnTo>
                  <a:pt x="14564" y="2603"/>
                </a:lnTo>
                <a:lnTo>
                  <a:pt x="14605" y="2667"/>
                </a:lnTo>
                <a:lnTo>
                  <a:pt x="14644" y="2731"/>
                </a:lnTo>
                <a:lnTo>
                  <a:pt x="14682" y="2796"/>
                </a:lnTo>
                <a:lnTo>
                  <a:pt x="14718" y="2861"/>
                </a:lnTo>
                <a:lnTo>
                  <a:pt x="14752" y="2927"/>
                </a:lnTo>
                <a:lnTo>
                  <a:pt x="14785" y="2993"/>
                </a:lnTo>
                <a:lnTo>
                  <a:pt x="14816" y="3060"/>
                </a:lnTo>
                <a:lnTo>
                  <a:pt x="14846" y="3126"/>
                </a:lnTo>
                <a:lnTo>
                  <a:pt x="14874" y="3195"/>
                </a:lnTo>
                <a:lnTo>
                  <a:pt x="14900" y="3262"/>
                </a:lnTo>
                <a:lnTo>
                  <a:pt x="14925" y="3330"/>
                </a:lnTo>
                <a:lnTo>
                  <a:pt x="14948" y="3398"/>
                </a:lnTo>
                <a:lnTo>
                  <a:pt x="14969" y="3468"/>
                </a:lnTo>
                <a:lnTo>
                  <a:pt x="14988" y="3537"/>
                </a:lnTo>
                <a:lnTo>
                  <a:pt x="15007" y="3606"/>
                </a:lnTo>
                <a:lnTo>
                  <a:pt x="15023" y="3675"/>
                </a:lnTo>
                <a:lnTo>
                  <a:pt x="15038" y="3746"/>
                </a:lnTo>
                <a:lnTo>
                  <a:pt x="15050" y="3816"/>
                </a:lnTo>
                <a:lnTo>
                  <a:pt x="15061" y="3885"/>
                </a:lnTo>
                <a:lnTo>
                  <a:pt x="15070" y="3955"/>
                </a:lnTo>
                <a:lnTo>
                  <a:pt x="15078" y="4026"/>
                </a:lnTo>
                <a:lnTo>
                  <a:pt x="15084" y="4097"/>
                </a:lnTo>
                <a:lnTo>
                  <a:pt x="15087" y="4162"/>
                </a:lnTo>
                <a:lnTo>
                  <a:pt x="15089" y="4227"/>
                </a:lnTo>
                <a:lnTo>
                  <a:pt x="15089" y="4292"/>
                </a:lnTo>
                <a:lnTo>
                  <a:pt x="15088" y="4357"/>
                </a:lnTo>
                <a:lnTo>
                  <a:pt x="15085" y="4420"/>
                </a:lnTo>
                <a:lnTo>
                  <a:pt x="15081" y="4484"/>
                </a:lnTo>
                <a:lnTo>
                  <a:pt x="15075" y="4546"/>
                </a:lnTo>
                <a:lnTo>
                  <a:pt x="15067" y="4610"/>
                </a:lnTo>
                <a:lnTo>
                  <a:pt x="15058" y="4672"/>
                </a:lnTo>
                <a:lnTo>
                  <a:pt x="15048" y="4733"/>
                </a:lnTo>
                <a:lnTo>
                  <a:pt x="15035" y="4794"/>
                </a:lnTo>
                <a:lnTo>
                  <a:pt x="15022" y="4855"/>
                </a:lnTo>
                <a:lnTo>
                  <a:pt x="15006" y="4914"/>
                </a:lnTo>
                <a:lnTo>
                  <a:pt x="14989" y="4973"/>
                </a:lnTo>
                <a:lnTo>
                  <a:pt x="14970" y="5032"/>
                </a:lnTo>
                <a:lnTo>
                  <a:pt x="14950" y="5089"/>
                </a:lnTo>
                <a:lnTo>
                  <a:pt x="14929" y="5147"/>
                </a:lnTo>
                <a:lnTo>
                  <a:pt x="14906" y="5203"/>
                </a:lnTo>
                <a:lnTo>
                  <a:pt x="14882" y="5259"/>
                </a:lnTo>
                <a:lnTo>
                  <a:pt x="14856" y="5314"/>
                </a:lnTo>
                <a:lnTo>
                  <a:pt x="14829" y="5368"/>
                </a:lnTo>
                <a:lnTo>
                  <a:pt x="14799" y="5422"/>
                </a:lnTo>
                <a:lnTo>
                  <a:pt x="14769" y="5474"/>
                </a:lnTo>
                <a:lnTo>
                  <a:pt x="14737" y="5526"/>
                </a:lnTo>
                <a:lnTo>
                  <a:pt x="14704" y="5577"/>
                </a:lnTo>
                <a:lnTo>
                  <a:pt x="14670" y="5627"/>
                </a:lnTo>
                <a:lnTo>
                  <a:pt x="14633" y="5675"/>
                </a:lnTo>
                <a:lnTo>
                  <a:pt x="14595" y="5724"/>
                </a:lnTo>
                <a:lnTo>
                  <a:pt x="14557" y="5772"/>
                </a:lnTo>
                <a:lnTo>
                  <a:pt x="14516" y="5818"/>
                </a:lnTo>
                <a:lnTo>
                  <a:pt x="14474" y="5863"/>
                </a:lnTo>
                <a:lnTo>
                  <a:pt x="14431" y="5907"/>
                </a:lnTo>
                <a:close/>
                <a:moveTo>
                  <a:pt x="4463" y="14370"/>
                </a:moveTo>
                <a:lnTo>
                  <a:pt x="4461" y="14307"/>
                </a:lnTo>
                <a:lnTo>
                  <a:pt x="4458" y="14243"/>
                </a:lnTo>
                <a:lnTo>
                  <a:pt x="4453" y="14180"/>
                </a:lnTo>
                <a:lnTo>
                  <a:pt x="4446" y="14117"/>
                </a:lnTo>
                <a:lnTo>
                  <a:pt x="4438" y="14053"/>
                </a:lnTo>
                <a:lnTo>
                  <a:pt x="4429" y="13990"/>
                </a:lnTo>
                <a:lnTo>
                  <a:pt x="4417" y="13926"/>
                </a:lnTo>
                <a:lnTo>
                  <a:pt x="4405" y="13863"/>
                </a:lnTo>
                <a:lnTo>
                  <a:pt x="4391" y="13800"/>
                </a:lnTo>
                <a:lnTo>
                  <a:pt x="4375" y="13737"/>
                </a:lnTo>
                <a:lnTo>
                  <a:pt x="4357" y="13673"/>
                </a:lnTo>
                <a:lnTo>
                  <a:pt x="4338" y="13610"/>
                </a:lnTo>
                <a:lnTo>
                  <a:pt x="4317" y="13548"/>
                </a:lnTo>
                <a:lnTo>
                  <a:pt x="4295" y="13486"/>
                </a:lnTo>
                <a:lnTo>
                  <a:pt x="4271" y="13423"/>
                </a:lnTo>
                <a:lnTo>
                  <a:pt x="4246" y="13362"/>
                </a:lnTo>
                <a:lnTo>
                  <a:pt x="4219" y="13300"/>
                </a:lnTo>
                <a:lnTo>
                  <a:pt x="4191" y="13240"/>
                </a:lnTo>
                <a:lnTo>
                  <a:pt x="4161" y="13179"/>
                </a:lnTo>
                <a:lnTo>
                  <a:pt x="4128" y="13119"/>
                </a:lnTo>
                <a:lnTo>
                  <a:pt x="4095" y="13059"/>
                </a:lnTo>
                <a:lnTo>
                  <a:pt x="4060" y="13000"/>
                </a:lnTo>
                <a:lnTo>
                  <a:pt x="4024" y="12942"/>
                </a:lnTo>
                <a:lnTo>
                  <a:pt x="3986" y="12884"/>
                </a:lnTo>
                <a:lnTo>
                  <a:pt x="3946" y="12826"/>
                </a:lnTo>
                <a:lnTo>
                  <a:pt x="3905" y="12769"/>
                </a:lnTo>
                <a:lnTo>
                  <a:pt x="3862" y="12714"/>
                </a:lnTo>
                <a:lnTo>
                  <a:pt x="3818" y="12658"/>
                </a:lnTo>
                <a:lnTo>
                  <a:pt x="3771" y="12604"/>
                </a:lnTo>
                <a:lnTo>
                  <a:pt x="3723" y="12549"/>
                </a:lnTo>
                <a:lnTo>
                  <a:pt x="3674" y="12497"/>
                </a:lnTo>
                <a:lnTo>
                  <a:pt x="3622" y="12445"/>
                </a:lnTo>
                <a:lnTo>
                  <a:pt x="3573" y="12396"/>
                </a:lnTo>
                <a:lnTo>
                  <a:pt x="3522" y="12349"/>
                </a:lnTo>
                <a:lnTo>
                  <a:pt x="3470" y="12303"/>
                </a:lnTo>
                <a:lnTo>
                  <a:pt x="3418" y="12258"/>
                </a:lnTo>
                <a:lnTo>
                  <a:pt x="3366" y="12215"/>
                </a:lnTo>
                <a:lnTo>
                  <a:pt x="3312" y="12174"/>
                </a:lnTo>
                <a:lnTo>
                  <a:pt x="3257" y="12133"/>
                </a:lnTo>
                <a:lnTo>
                  <a:pt x="3202" y="12094"/>
                </a:lnTo>
                <a:lnTo>
                  <a:pt x="3146" y="12057"/>
                </a:lnTo>
                <a:lnTo>
                  <a:pt x="3088" y="12020"/>
                </a:lnTo>
                <a:lnTo>
                  <a:pt x="3031" y="11985"/>
                </a:lnTo>
                <a:lnTo>
                  <a:pt x="2974" y="11952"/>
                </a:lnTo>
                <a:lnTo>
                  <a:pt x="2914" y="11920"/>
                </a:lnTo>
                <a:lnTo>
                  <a:pt x="2855" y="11889"/>
                </a:lnTo>
                <a:lnTo>
                  <a:pt x="2796" y="11860"/>
                </a:lnTo>
                <a:lnTo>
                  <a:pt x="2735" y="11832"/>
                </a:lnTo>
                <a:lnTo>
                  <a:pt x="2675" y="11806"/>
                </a:lnTo>
                <a:lnTo>
                  <a:pt x="2613" y="11781"/>
                </a:lnTo>
                <a:lnTo>
                  <a:pt x="2552" y="11757"/>
                </a:lnTo>
                <a:lnTo>
                  <a:pt x="2490" y="11735"/>
                </a:lnTo>
                <a:lnTo>
                  <a:pt x="2427" y="11715"/>
                </a:lnTo>
                <a:lnTo>
                  <a:pt x="2365" y="11696"/>
                </a:lnTo>
                <a:lnTo>
                  <a:pt x="2303" y="11679"/>
                </a:lnTo>
                <a:lnTo>
                  <a:pt x="2239" y="11663"/>
                </a:lnTo>
                <a:lnTo>
                  <a:pt x="2176" y="11648"/>
                </a:lnTo>
                <a:lnTo>
                  <a:pt x="2112" y="11636"/>
                </a:lnTo>
                <a:lnTo>
                  <a:pt x="2048" y="11625"/>
                </a:lnTo>
                <a:lnTo>
                  <a:pt x="1985" y="11615"/>
                </a:lnTo>
                <a:lnTo>
                  <a:pt x="1920" y="11607"/>
                </a:lnTo>
                <a:lnTo>
                  <a:pt x="1857" y="11600"/>
                </a:lnTo>
                <a:lnTo>
                  <a:pt x="1793" y="11595"/>
                </a:lnTo>
                <a:lnTo>
                  <a:pt x="1728" y="11592"/>
                </a:lnTo>
                <a:lnTo>
                  <a:pt x="2229" y="9781"/>
                </a:lnTo>
                <a:lnTo>
                  <a:pt x="2236" y="9759"/>
                </a:lnTo>
                <a:lnTo>
                  <a:pt x="2244" y="9736"/>
                </a:lnTo>
                <a:lnTo>
                  <a:pt x="2253" y="9714"/>
                </a:lnTo>
                <a:lnTo>
                  <a:pt x="2263" y="9692"/>
                </a:lnTo>
                <a:lnTo>
                  <a:pt x="2273" y="9670"/>
                </a:lnTo>
                <a:lnTo>
                  <a:pt x="2284" y="9648"/>
                </a:lnTo>
                <a:lnTo>
                  <a:pt x="2296" y="9626"/>
                </a:lnTo>
                <a:lnTo>
                  <a:pt x="2308" y="9604"/>
                </a:lnTo>
                <a:lnTo>
                  <a:pt x="2321" y="9583"/>
                </a:lnTo>
                <a:lnTo>
                  <a:pt x="2335" y="9561"/>
                </a:lnTo>
                <a:lnTo>
                  <a:pt x="2349" y="9539"/>
                </a:lnTo>
                <a:lnTo>
                  <a:pt x="2363" y="9518"/>
                </a:lnTo>
                <a:lnTo>
                  <a:pt x="2378" y="9498"/>
                </a:lnTo>
                <a:lnTo>
                  <a:pt x="2393" y="9478"/>
                </a:lnTo>
                <a:lnTo>
                  <a:pt x="2409" y="9458"/>
                </a:lnTo>
                <a:lnTo>
                  <a:pt x="2426" y="9438"/>
                </a:lnTo>
                <a:lnTo>
                  <a:pt x="2522" y="9374"/>
                </a:lnTo>
                <a:lnTo>
                  <a:pt x="2621" y="9314"/>
                </a:lnTo>
                <a:lnTo>
                  <a:pt x="2723" y="9260"/>
                </a:lnTo>
                <a:lnTo>
                  <a:pt x="2828" y="9211"/>
                </a:lnTo>
                <a:lnTo>
                  <a:pt x="2934" y="9169"/>
                </a:lnTo>
                <a:lnTo>
                  <a:pt x="3044" y="9131"/>
                </a:lnTo>
                <a:lnTo>
                  <a:pt x="3156" y="9099"/>
                </a:lnTo>
                <a:lnTo>
                  <a:pt x="3268" y="9072"/>
                </a:lnTo>
                <a:lnTo>
                  <a:pt x="3383" y="9051"/>
                </a:lnTo>
                <a:lnTo>
                  <a:pt x="3500" y="9034"/>
                </a:lnTo>
                <a:lnTo>
                  <a:pt x="3617" y="9024"/>
                </a:lnTo>
                <a:lnTo>
                  <a:pt x="3736" y="9018"/>
                </a:lnTo>
                <a:lnTo>
                  <a:pt x="3857" y="9018"/>
                </a:lnTo>
                <a:lnTo>
                  <a:pt x="3976" y="9023"/>
                </a:lnTo>
                <a:lnTo>
                  <a:pt x="4098" y="9033"/>
                </a:lnTo>
                <a:lnTo>
                  <a:pt x="4220" y="9049"/>
                </a:lnTo>
                <a:lnTo>
                  <a:pt x="4342" y="9070"/>
                </a:lnTo>
                <a:lnTo>
                  <a:pt x="4463" y="9096"/>
                </a:lnTo>
                <a:lnTo>
                  <a:pt x="4584" y="9127"/>
                </a:lnTo>
                <a:lnTo>
                  <a:pt x="4706" y="9164"/>
                </a:lnTo>
                <a:lnTo>
                  <a:pt x="4826" y="9206"/>
                </a:lnTo>
                <a:lnTo>
                  <a:pt x="4946" y="9252"/>
                </a:lnTo>
                <a:lnTo>
                  <a:pt x="5065" y="9305"/>
                </a:lnTo>
                <a:lnTo>
                  <a:pt x="5184" y="9363"/>
                </a:lnTo>
                <a:lnTo>
                  <a:pt x="5300" y="9425"/>
                </a:lnTo>
                <a:lnTo>
                  <a:pt x="5415" y="9493"/>
                </a:lnTo>
                <a:lnTo>
                  <a:pt x="5529" y="9566"/>
                </a:lnTo>
                <a:lnTo>
                  <a:pt x="5640" y="9644"/>
                </a:lnTo>
                <a:lnTo>
                  <a:pt x="5750" y="9727"/>
                </a:lnTo>
                <a:lnTo>
                  <a:pt x="5857" y="9815"/>
                </a:lnTo>
                <a:lnTo>
                  <a:pt x="5962" y="9909"/>
                </a:lnTo>
                <a:lnTo>
                  <a:pt x="6065" y="10007"/>
                </a:lnTo>
                <a:lnTo>
                  <a:pt x="6168" y="10115"/>
                </a:lnTo>
                <a:lnTo>
                  <a:pt x="6267" y="10226"/>
                </a:lnTo>
                <a:lnTo>
                  <a:pt x="6360" y="10339"/>
                </a:lnTo>
                <a:lnTo>
                  <a:pt x="6447" y="10456"/>
                </a:lnTo>
                <a:lnTo>
                  <a:pt x="6529" y="10574"/>
                </a:lnTo>
                <a:lnTo>
                  <a:pt x="6604" y="10695"/>
                </a:lnTo>
                <a:lnTo>
                  <a:pt x="6673" y="10816"/>
                </a:lnTo>
                <a:lnTo>
                  <a:pt x="6738" y="10941"/>
                </a:lnTo>
                <a:lnTo>
                  <a:pt x="6796" y="11065"/>
                </a:lnTo>
                <a:lnTo>
                  <a:pt x="6848" y="11191"/>
                </a:lnTo>
                <a:lnTo>
                  <a:pt x="6895" y="11318"/>
                </a:lnTo>
                <a:lnTo>
                  <a:pt x="6936" y="11446"/>
                </a:lnTo>
                <a:lnTo>
                  <a:pt x="6971" y="11574"/>
                </a:lnTo>
                <a:lnTo>
                  <a:pt x="7000" y="11702"/>
                </a:lnTo>
                <a:lnTo>
                  <a:pt x="7023" y="11831"/>
                </a:lnTo>
                <a:lnTo>
                  <a:pt x="7041" y="11959"/>
                </a:lnTo>
                <a:lnTo>
                  <a:pt x="7052" y="12087"/>
                </a:lnTo>
                <a:lnTo>
                  <a:pt x="7058" y="12214"/>
                </a:lnTo>
                <a:lnTo>
                  <a:pt x="7057" y="12341"/>
                </a:lnTo>
                <a:lnTo>
                  <a:pt x="7051" y="12466"/>
                </a:lnTo>
                <a:lnTo>
                  <a:pt x="7039" y="12589"/>
                </a:lnTo>
                <a:lnTo>
                  <a:pt x="7019" y="12712"/>
                </a:lnTo>
                <a:lnTo>
                  <a:pt x="6995" y="12832"/>
                </a:lnTo>
                <a:lnTo>
                  <a:pt x="6965" y="12952"/>
                </a:lnTo>
                <a:lnTo>
                  <a:pt x="6929" y="13068"/>
                </a:lnTo>
                <a:lnTo>
                  <a:pt x="6886" y="13183"/>
                </a:lnTo>
                <a:lnTo>
                  <a:pt x="6837" y="13294"/>
                </a:lnTo>
                <a:lnTo>
                  <a:pt x="6783" y="13402"/>
                </a:lnTo>
                <a:lnTo>
                  <a:pt x="6722" y="13508"/>
                </a:lnTo>
                <a:lnTo>
                  <a:pt x="6655" y="13610"/>
                </a:lnTo>
                <a:lnTo>
                  <a:pt x="6582" y="13710"/>
                </a:lnTo>
                <a:lnTo>
                  <a:pt x="6502" y="13805"/>
                </a:lnTo>
                <a:lnTo>
                  <a:pt x="6481" y="13816"/>
                </a:lnTo>
                <a:lnTo>
                  <a:pt x="6459" y="13827"/>
                </a:lnTo>
                <a:lnTo>
                  <a:pt x="6437" y="13838"/>
                </a:lnTo>
                <a:lnTo>
                  <a:pt x="6415" y="13848"/>
                </a:lnTo>
                <a:lnTo>
                  <a:pt x="6392" y="13858"/>
                </a:lnTo>
                <a:lnTo>
                  <a:pt x="6369" y="13867"/>
                </a:lnTo>
                <a:lnTo>
                  <a:pt x="6345" y="13876"/>
                </a:lnTo>
                <a:lnTo>
                  <a:pt x="6322" y="13884"/>
                </a:lnTo>
                <a:lnTo>
                  <a:pt x="4463" y="14370"/>
                </a:lnTo>
                <a:close/>
                <a:moveTo>
                  <a:pt x="2096" y="14991"/>
                </a:moveTo>
                <a:lnTo>
                  <a:pt x="2070" y="14997"/>
                </a:lnTo>
                <a:lnTo>
                  <a:pt x="2036" y="15005"/>
                </a:lnTo>
                <a:lnTo>
                  <a:pt x="1995" y="15014"/>
                </a:lnTo>
                <a:lnTo>
                  <a:pt x="1949" y="15024"/>
                </a:lnTo>
                <a:lnTo>
                  <a:pt x="1899" y="15034"/>
                </a:lnTo>
                <a:lnTo>
                  <a:pt x="1849" y="15043"/>
                </a:lnTo>
                <a:lnTo>
                  <a:pt x="1825" y="15046"/>
                </a:lnTo>
                <a:lnTo>
                  <a:pt x="1801" y="15050"/>
                </a:lnTo>
                <a:lnTo>
                  <a:pt x="1777" y="15052"/>
                </a:lnTo>
                <a:lnTo>
                  <a:pt x="1755" y="15054"/>
                </a:lnTo>
                <a:lnTo>
                  <a:pt x="1716" y="15053"/>
                </a:lnTo>
                <a:lnTo>
                  <a:pt x="1679" y="15049"/>
                </a:lnTo>
                <a:lnTo>
                  <a:pt x="1641" y="15044"/>
                </a:lnTo>
                <a:lnTo>
                  <a:pt x="1604" y="15037"/>
                </a:lnTo>
                <a:lnTo>
                  <a:pt x="1568" y="15029"/>
                </a:lnTo>
                <a:lnTo>
                  <a:pt x="1532" y="15018"/>
                </a:lnTo>
                <a:lnTo>
                  <a:pt x="1498" y="15006"/>
                </a:lnTo>
                <a:lnTo>
                  <a:pt x="1464" y="14993"/>
                </a:lnTo>
                <a:lnTo>
                  <a:pt x="1430" y="14978"/>
                </a:lnTo>
                <a:lnTo>
                  <a:pt x="1398" y="14961"/>
                </a:lnTo>
                <a:lnTo>
                  <a:pt x="1367" y="14943"/>
                </a:lnTo>
                <a:lnTo>
                  <a:pt x="1336" y="14923"/>
                </a:lnTo>
                <a:lnTo>
                  <a:pt x="1307" y="14902"/>
                </a:lnTo>
                <a:lnTo>
                  <a:pt x="1279" y="14880"/>
                </a:lnTo>
                <a:lnTo>
                  <a:pt x="1251" y="14856"/>
                </a:lnTo>
                <a:lnTo>
                  <a:pt x="1225" y="14832"/>
                </a:lnTo>
                <a:lnTo>
                  <a:pt x="1201" y="14804"/>
                </a:lnTo>
                <a:lnTo>
                  <a:pt x="1177" y="14777"/>
                </a:lnTo>
                <a:lnTo>
                  <a:pt x="1155" y="14749"/>
                </a:lnTo>
                <a:lnTo>
                  <a:pt x="1134" y="14720"/>
                </a:lnTo>
                <a:lnTo>
                  <a:pt x="1115" y="14689"/>
                </a:lnTo>
                <a:lnTo>
                  <a:pt x="1096" y="14658"/>
                </a:lnTo>
                <a:lnTo>
                  <a:pt x="1080" y="14626"/>
                </a:lnTo>
                <a:lnTo>
                  <a:pt x="1065" y="14593"/>
                </a:lnTo>
                <a:lnTo>
                  <a:pt x="1051" y="14559"/>
                </a:lnTo>
                <a:lnTo>
                  <a:pt x="1040" y="14524"/>
                </a:lnTo>
                <a:lnTo>
                  <a:pt x="1030" y="14488"/>
                </a:lnTo>
                <a:lnTo>
                  <a:pt x="1021" y="14452"/>
                </a:lnTo>
                <a:lnTo>
                  <a:pt x="1015" y="14415"/>
                </a:lnTo>
                <a:lnTo>
                  <a:pt x="1010" y="14378"/>
                </a:lnTo>
                <a:lnTo>
                  <a:pt x="1007" y="14340"/>
                </a:lnTo>
                <a:lnTo>
                  <a:pt x="1006" y="14302"/>
                </a:lnTo>
                <a:lnTo>
                  <a:pt x="1009" y="14268"/>
                </a:lnTo>
                <a:lnTo>
                  <a:pt x="1015" y="14229"/>
                </a:lnTo>
                <a:lnTo>
                  <a:pt x="1022" y="14189"/>
                </a:lnTo>
                <a:lnTo>
                  <a:pt x="1029" y="14149"/>
                </a:lnTo>
                <a:lnTo>
                  <a:pt x="1037" y="14110"/>
                </a:lnTo>
                <a:lnTo>
                  <a:pt x="1045" y="14074"/>
                </a:lnTo>
                <a:lnTo>
                  <a:pt x="1051" y="14043"/>
                </a:lnTo>
                <a:lnTo>
                  <a:pt x="1056" y="14020"/>
                </a:lnTo>
                <a:lnTo>
                  <a:pt x="1586" y="12106"/>
                </a:lnTo>
                <a:lnTo>
                  <a:pt x="1641" y="12105"/>
                </a:lnTo>
                <a:lnTo>
                  <a:pt x="1695" y="12105"/>
                </a:lnTo>
                <a:lnTo>
                  <a:pt x="1749" y="12107"/>
                </a:lnTo>
                <a:lnTo>
                  <a:pt x="1804" y="12111"/>
                </a:lnTo>
                <a:lnTo>
                  <a:pt x="1858" y="12116"/>
                </a:lnTo>
                <a:lnTo>
                  <a:pt x="1913" y="12122"/>
                </a:lnTo>
                <a:lnTo>
                  <a:pt x="1968" y="12130"/>
                </a:lnTo>
                <a:lnTo>
                  <a:pt x="2023" y="12139"/>
                </a:lnTo>
                <a:lnTo>
                  <a:pt x="2077" y="12149"/>
                </a:lnTo>
                <a:lnTo>
                  <a:pt x="2133" y="12161"/>
                </a:lnTo>
                <a:lnTo>
                  <a:pt x="2187" y="12175"/>
                </a:lnTo>
                <a:lnTo>
                  <a:pt x="2242" y="12190"/>
                </a:lnTo>
                <a:lnTo>
                  <a:pt x="2297" y="12206"/>
                </a:lnTo>
                <a:lnTo>
                  <a:pt x="2351" y="12224"/>
                </a:lnTo>
                <a:lnTo>
                  <a:pt x="2405" y="12243"/>
                </a:lnTo>
                <a:lnTo>
                  <a:pt x="2460" y="12264"/>
                </a:lnTo>
                <a:lnTo>
                  <a:pt x="2513" y="12286"/>
                </a:lnTo>
                <a:lnTo>
                  <a:pt x="2566" y="12309"/>
                </a:lnTo>
                <a:lnTo>
                  <a:pt x="2619" y="12335"/>
                </a:lnTo>
                <a:lnTo>
                  <a:pt x="2673" y="12362"/>
                </a:lnTo>
                <a:lnTo>
                  <a:pt x="2725" y="12390"/>
                </a:lnTo>
                <a:lnTo>
                  <a:pt x="2776" y="12420"/>
                </a:lnTo>
                <a:lnTo>
                  <a:pt x="2829" y="12451"/>
                </a:lnTo>
                <a:lnTo>
                  <a:pt x="2879" y="12483"/>
                </a:lnTo>
                <a:lnTo>
                  <a:pt x="2930" y="12517"/>
                </a:lnTo>
                <a:lnTo>
                  <a:pt x="2980" y="12553"/>
                </a:lnTo>
                <a:lnTo>
                  <a:pt x="3029" y="12590"/>
                </a:lnTo>
                <a:lnTo>
                  <a:pt x="3078" y="12629"/>
                </a:lnTo>
                <a:lnTo>
                  <a:pt x="3126" y="12669"/>
                </a:lnTo>
                <a:lnTo>
                  <a:pt x="3174" y="12711"/>
                </a:lnTo>
                <a:lnTo>
                  <a:pt x="3220" y="12754"/>
                </a:lnTo>
                <a:lnTo>
                  <a:pt x="3266" y="12799"/>
                </a:lnTo>
                <a:lnTo>
                  <a:pt x="3312" y="12845"/>
                </a:lnTo>
                <a:lnTo>
                  <a:pt x="3356" y="12893"/>
                </a:lnTo>
                <a:lnTo>
                  <a:pt x="3398" y="12941"/>
                </a:lnTo>
                <a:lnTo>
                  <a:pt x="3439" y="12990"/>
                </a:lnTo>
                <a:lnTo>
                  <a:pt x="3479" y="13039"/>
                </a:lnTo>
                <a:lnTo>
                  <a:pt x="3517" y="13089"/>
                </a:lnTo>
                <a:lnTo>
                  <a:pt x="3553" y="13139"/>
                </a:lnTo>
                <a:lnTo>
                  <a:pt x="3588" y="13191"/>
                </a:lnTo>
                <a:lnTo>
                  <a:pt x="3621" y="13243"/>
                </a:lnTo>
                <a:lnTo>
                  <a:pt x="3653" y="13295"/>
                </a:lnTo>
                <a:lnTo>
                  <a:pt x="3683" y="13348"/>
                </a:lnTo>
                <a:lnTo>
                  <a:pt x="3712" y="13401"/>
                </a:lnTo>
                <a:lnTo>
                  <a:pt x="3739" y="13455"/>
                </a:lnTo>
                <a:lnTo>
                  <a:pt x="3765" y="13509"/>
                </a:lnTo>
                <a:lnTo>
                  <a:pt x="3788" y="13563"/>
                </a:lnTo>
                <a:lnTo>
                  <a:pt x="3811" y="13617"/>
                </a:lnTo>
                <a:lnTo>
                  <a:pt x="3833" y="13671"/>
                </a:lnTo>
                <a:lnTo>
                  <a:pt x="3852" y="13727"/>
                </a:lnTo>
                <a:lnTo>
                  <a:pt x="3870" y="13782"/>
                </a:lnTo>
                <a:lnTo>
                  <a:pt x="3887" y="13837"/>
                </a:lnTo>
                <a:lnTo>
                  <a:pt x="3902" y="13892"/>
                </a:lnTo>
                <a:lnTo>
                  <a:pt x="3915" y="13948"/>
                </a:lnTo>
                <a:lnTo>
                  <a:pt x="3927" y="14004"/>
                </a:lnTo>
                <a:lnTo>
                  <a:pt x="3938" y="14060"/>
                </a:lnTo>
                <a:lnTo>
                  <a:pt x="3946" y="14115"/>
                </a:lnTo>
                <a:lnTo>
                  <a:pt x="3954" y="14170"/>
                </a:lnTo>
                <a:lnTo>
                  <a:pt x="3960" y="14225"/>
                </a:lnTo>
                <a:lnTo>
                  <a:pt x="3964" y="14282"/>
                </a:lnTo>
                <a:lnTo>
                  <a:pt x="3967" y="14337"/>
                </a:lnTo>
                <a:lnTo>
                  <a:pt x="3968" y="14391"/>
                </a:lnTo>
                <a:lnTo>
                  <a:pt x="3968" y="14446"/>
                </a:lnTo>
                <a:lnTo>
                  <a:pt x="3967" y="14500"/>
                </a:lnTo>
                <a:lnTo>
                  <a:pt x="2096" y="14991"/>
                </a:lnTo>
                <a:close/>
                <a:moveTo>
                  <a:pt x="5275" y="8311"/>
                </a:moveTo>
                <a:lnTo>
                  <a:pt x="5187" y="8277"/>
                </a:lnTo>
                <a:lnTo>
                  <a:pt x="5099" y="8245"/>
                </a:lnTo>
                <a:lnTo>
                  <a:pt x="5011" y="8215"/>
                </a:lnTo>
                <a:lnTo>
                  <a:pt x="4921" y="8186"/>
                </a:lnTo>
                <a:lnTo>
                  <a:pt x="4877" y="8173"/>
                </a:lnTo>
                <a:lnTo>
                  <a:pt x="4833" y="8159"/>
                </a:lnTo>
                <a:lnTo>
                  <a:pt x="4787" y="8147"/>
                </a:lnTo>
                <a:lnTo>
                  <a:pt x="4742" y="8135"/>
                </a:lnTo>
                <a:lnTo>
                  <a:pt x="4698" y="8124"/>
                </a:lnTo>
                <a:lnTo>
                  <a:pt x="4652" y="8113"/>
                </a:lnTo>
                <a:lnTo>
                  <a:pt x="4607" y="8103"/>
                </a:lnTo>
                <a:lnTo>
                  <a:pt x="4562" y="8093"/>
                </a:lnTo>
                <a:lnTo>
                  <a:pt x="4517" y="8084"/>
                </a:lnTo>
                <a:lnTo>
                  <a:pt x="4471" y="8075"/>
                </a:lnTo>
                <a:lnTo>
                  <a:pt x="4426" y="8067"/>
                </a:lnTo>
                <a:lnTo>
                  <a:pt x="4380" y="8059"/>
                </a:lnTo>
                <a:lnTo>
                  <a:pt x="4335" y="8052"/>
                </a:lnTo>
                <a:lnTo>
                  <a:pt x="4289" y="8045"/>
                </a:lnTo>
                <a:lnTo>
                  <a:pt x="4243" y="8039"/>
                </a:lnTo>
                <a:lnTo>
                  <a:pt x="4198" y="8034"/>
                </a:lnTo>
                <a:lnTo>
                  <a:pt x="4153" y="8029"/>
                </a:lnTo>
                <a:lnTo>
                  <a:pt x="4106" y="8025"/>
                </a:lnTo>
                <a:lnTo>
                  <a:pt x="4061" y="8021"/>
                </a:lnTo>
                <a:lnTo>
                  <a:pt x="4015" y="8018"/>
                </a:lnTo>
                <a:lnTo>
                  <a:pt x="3969" y="8015"/>
                </a:lnTo>
                <a:lnTo>
                  <a:pt x="3923" y="8013"/>
                </a:lnTo>
                <a:lnTo>
                  <a:pt x="3878" y="8011"/>
                </a:lnTo>
                <a:lnTo>
                  <a:pt x="3832" y="8011"/>
                </a:lnTo>
                <a:lnTo>
                  <a:pt x="7706" y="4116"/>
                </a:lnTo>
                <a:lnTo>
                  <a:pt x="7763" y="4063"/>
                </a:lnTo>
                <a:lnTo>
                  <a:pt x="7820" y="4012"/>
                </a:lnTo>
                <a:lnTo>
                  <a:pt x="7880" y="3964"/>
                </a:lnTo>
                <a:lnTo>
                  <a:pt x="7941" y="3918"/>
                </a:lnTo>
                <a:lnTo>
                  <a:pt x="8003" y="3875"/>
                </a:lnTo>
                <a:lnTo>
                  <a:pt x="8067" y="3834"/>
                </a:lnTo>
                <a:lnTo>
                  <a:pt x="8131" y="3796"/>
                </a:lnTo>
                <a:lnTo>
                  <a:pt x="8197" y="3760"/>
                </a:lnTo>
                <a:lnTo>
                  <a:pt x="8265" y="3725"/>
                </a:lnTo>
                <a:lnTo>
                  <a:pt x="8333" y="3694"/>
                </a:lnTo>
                <a:lnTo>
                  <a:pt x="8403" y="3665"/>
                </a:lnTo>
                <a:lnTo>
                  <a:pt x="8473" y="3638"/>
                </a:lnTo>
                <a:lnTo>
                  <a:pt x="8544" y="3613"/>
                </a:lnTo>
                <a:lnTo>
                  <a:pt x="8616" y="3591"/>
                </a:lnTo>
                <a:lnTo>
                  <a:pt x="8689" y="3571"/>
                </a:lnTo>
                <a:lnTo>
                  <a:pt x="8764" y="3554"/>
                </a:lnTo>
                <a:lnTo>
                  <a:pt x="8838" y="3539"/>
                </a:lnTo>
                <a:lnTo>
                  <a:pt x="8914" y="3526"/>
                </a:lnTo>
                <a:lnTo>
                  <a:pt x="8989" y="3515"/>
                </a:lnTo>
                <a:lnTo>
                  <a:pt x="9067" y="3507"/>
                </a:lnTo>
                <a:lnTo>
                  <a:pt x="9143" y="3501"/>
                </a:lnTo>
                <a:lnTo>
                  <a:pt x="9220" y="3497"/>
                </a:lnTo>
                <a:lnTo>
                  <a:pt x="9299" y="3496"/>
                </a:lnTo>
                <a:lnTo>
                  <a:pt x="9377" y="3497"/>
                </a:lnTo>
                <a:lnTo>
                  <a:pt x="9457" y="3500"/>
                </a:lnTo>
                <a:lnTo>
                  <a:pt x="9535" y="3505"/>
                </a:lnTo>
                <a:lnTo>
                  <a:pt x="9615" y="3512"/>
                </a:lnTo>
                <a:lnTo>
                  <a:pt x="9694" y="3522"/>
                </a:lnTo>
                <a:lnTo>
                  <a:pt x="9775" y="3534"/>
                </a:lnTo>
                <a:lnTo>
                  <a:pt x="9854" y="3548"/>
                </a:lnTo>
                <a:lnTo>
                  <a:pt x="9934" y="3565"/>
                </a:lnTo>
                <a:lnTo>
                  <a:pt x="10014" y="3583"/>
                </a:lnTo>
                <a:lnTo>
                  <a:pt x="5275" y="8311"/>
                </a:lnTo>
                <a:close/>
                <a:moveTo>
                  <a:pt x="7441" y="10165"/>
                </a:moveTo>
                <a:lnTo>
                  <a:pt x="7406" y="10107"/>
                </a:lnTo>
                <a:lnTo>
                  <a:pt x="7369" y="10049"/>
                </a:lnTo>
                <a:lnTo>
                  <a:pt x="7332" y="9992"/>
                </a:lnTo>
                <a:lnTo>
                  <a:pt x="7295" y="9936"/>
                </a:lnTo>
                <a:lnTo>
                  <a:pt x="7257" y="9880"/>
                </a:lnTo>
                <a:lnTo>
                  <a:pt x="7218" y="9824"/>
                </a:lnTo>
                <a:lnTo>
                  <a:pt x="7177" y="9768"/>
                </a:lnTo>
                <a:lnTo>
                  <a:pt x="7137" y="9714"/>
                </a:lnTo>
                <a:lnTo>
                  <a:pt x="7096" y="9660"/>
                </a:lnTo>
                <a:lnTo>
                  <a:pt x="7053" y="9606"/>
                </a:lnTo>
                <a:lnTo>
                  <a:pt x="7009" y="9553"/>
                </a:lnTo>
                <a:lnTo>
                  <a:pt x="6965" y="9500"/>
                </a:lnTo>
                <a:lnTo>
                  <a:pt x="6919" y="9448"/>
                </a:lnTo>
                <a:lnTo>
                  <a:pt x="6873" y="9397"/>
                </a:lnTo>
                <a:lnTo>
                  <a:pt x="6824" y="9347"/>
                </a:lnTo>
                <a:lnTo>
                  <a:pt x="6776" y="9297"/>
                </a:lnTo>
                <a:lnTo>
                  <a:pt x="6718" y="9240"/>
                </a:lnTo>
                <a:lnTo>
                  <a:pt x="6658" y="9185"/>
                </a:lnTo>
                <a:lnTo>
                  <a:pt x="6598" y="9131"/>
                </a:lnTo>
                <a:lnTo>
                  <a:pt x="6538" y="9079"/>
                </a:lnTo>
                <a:lnTo>
                  <a:pt x="6475" y="9029"/>
                </a:lnTo>
                <a:lnTo>
                  <a:pt x="6412" y="8978"/>
                </a:lnTo>
                <a:lnTo>
                  <a:pt x="6348" y="8930"/>
                </a:lnTo>
                <a:lnTo>
                  <a:pt x="6284" y="8884"/>
                </a:lnTo>
                <a:lnTo>
                  <a:pt x="6220" y="8838"/>
                </a:lnTo>
                <a:lnTo>
                  <a:pt x="6153" y="8794"/>
                </a:lnTo>
                <a:lnTo>
                  <a:pt x="6087" y="8750"/>
                </a:lnTo>
                <a:lnTo>
                  <a:pt x="6021" y="8707"/>
                </a:lnTo>
                <a:lnTo>
                  <a:pt x="5953" y="8666"/>
                </a:lnTo>
                <a:lnTo>
                  <a:pt x="5885" y="8626"/>
                </a:lnTo>
                <a:lnTo>
                  <a:pt x="5816" y="8587"/>
                </a:lnTo>
                <a:lnTo>
                  <a:pt x="5748" y="8549"/>
                </a:lnTo>
                <a:lnTo>
                  <a:pt x="10542" y="3766"/>
                </a:lnTo>
                <a:lnTo>
                  <a:pt x="10613" y="3798"/>
                </a:lnTo>
                <a:lnTo>
                  <a:pt x="10683" y="3831"/>
                </a:lnTo>
                <a:lnTo>
                  <a:pt x="10752" y="3866"/>
                </a:lnTo>
                <a:lnTo>
                  <a:pt x="10821" y="3903"/>
                </a:lnTo>
                <a:lnTo>
                  <a:pt x="10889" y="3942"/>
                </a:lnTo>
                <a:lnTo>
                  <a:pt x="10958" y="3983"/>
                </a:lnTo>
                <a:lnTo>
                  <a:pt x="11025" y="4026"/>
                </a:lnTo>
                <a:lnTo>
                  <a:pt x="11091" y="4070"/>
                </a:lnTo>
                <a:lnTo>
                  <a:pt x="11157" y="4115"/>
                </a:lnTo>
                <a:lnTo>
                  <a:pt x="11222" y="4163"/>
                </a:lnTo>
                <a:lnTo>
                  <a:pt x="11287" y="4212"/>
                </a:lnTo>
                <a:lnTo>
                  <a:pt x="11351" y="4263"/>
                </a:lnTo>
                <a:lnTo>
                  <a:pt x="11413" y="4317"/>
                </a:lnTo>
                <a:lnTo>
                  <a:pt x="11476" y="4372"/>
                </a:lnTo>
                <a:lnTo>
                  <a:pt x="11537" y="4428"/>
                </a:lnTo>
                <a:lnTo>
                  <a:pt x="11597" y="4487"/>
                </a:lnTo>
                <a:lnTo>
                  <a:pt x="11648" y="4537"/>
                </a:lnTo>
                <a:lnTo>
                  <a:pt x="11696" y="4590"/>
                </a:lnTo>
                <a:lnTo>
                  <a:pt x="11743" y="4642"/>
                </a:lnTo>
                <a:lnTo>
                  <a:pt x="11790" y="4696"/>
                </a:lnTo>
                <a:lnTo>
                  <a:pt x="11835" y="4749"/>
                </a:lnTo>
                <a:lnTo>
                  <a:pt x="11878" y="4803"/>
                </a:lnTo>
                <a:lnTo>
                  <a:pt x="11919" y="4859"/>
                </a:lnTo>
                <a:lnTo>
                  <a:pt x="11961" y="4915"/>
                </a:lnTo>
                <a:lnTo>
                  <a:pt x="12000" y="4970"/>
                </a:lnTo>
                <a:lnTo>
                  <a:pt x="12038" y="5027"/>
                </a:lnTo>
                <a:lnTo>
                  <a:pt x="12075" y="5084"/>
                </a:lnTo>
                <a:lnTo>
                  <a:pt x="12110" y="5142"/>
                </a:lnTo>
                <a:lnTo>
                  <a:pt x="12145" y="5200"/>
                </a:lnTo>
                <a:lnTo>
                  <a:pt x="12178" y="5258"/>
                </a:lnTo>
                <a:lnTo>
                  <a:pt x="12210" y="5316"/>
                </a:lnTo>
                <a:lnTo>
                  <a:pt x="12241" y="5375"/>
                </a:lnTo>
                <a:lnTo>
                  <a:pt x="7441" y="10165"/>
                </a:lnTo>
                <a:close/>
                <a:moveTo>
                  <a:pt x="8055" y="11941"/>
                </a:moveTo>
                <a:lnTo>
                  <a:pt x="8045" y="11856"/>
                </a:lnTo>
                <a:lnTo>
                  <a:pt x="8035" y="11772"/>
                </a:lnTo>
                <a:lnTo>
                  <a:pt x="8022" y="11687"/>
                </a:lnTo>
                <a:lnTo>
                  <a:pt x="8008" y="11603"/>
                </a:lnTo>
                <a:lnTo>
                  <a:pt x="7991" y="11519"/>
                </a:lnTo>
                <a:lnTo>
                  <a:pt x="7973" y="11435"/>
                </a:lnTo>
                <a:lnTo>
                  <a:pt x="7953" y="11352"/>
                </a:lnTo>
                <a:lnTo>
                  <a:pt x="7931" y="11270"/>
                </a:lnTo>
                <a:lnTo>
                  <a:pt x="7907" y="11187"/>
                </a:lnTo>
                <a:lnTo>
                  <a:pt x="7882" y="11105"/>
                </a:lnTo>
                <a:lnTo>
                  <a:pt x="7854" y="11024"/>
                </a:lnTo>
                <a:lnTo>
                  <a:pt x="7825" y="10943"/>
                </a:lnTo>
                <a:lnTo>
                  <a:pt x="7795" y="10861"/>
                </a:lnTo>
                <a:lnTo>
                  <a:pt x="7763" y="10781"/>
                </a:lnTo>
                <a:lnTo>
                  <a:pt x="7729" y="10702"/>
                </a:lnTo>
                <a:lnTo>
                  <a:pt x="7693" y="10622"/>
                </a:lnTo>
                <a:lnTo>
                  <a:pt x="12448" y="5878"/>
                </a:lnTo>
                <a:lnTo>
                  <a:pt x="12475" y="5965"/>
                </a:lnTo>
                <a:lnTo>
                  <a:pt x="12499" y="6051"/>
                </a:lnTo>
                <a:lnTo>
                  <a:pt x="12519" y="6137"/>
                </a:lnTo>
                <a:lnTo>
                  <a:pt x="12537" y="6223"/>
                </a:lnTo>
                <a:lnTo>
                  <a:pt x="12553" y="6310"/>
                </a:lnTo>
                <a:lnTo>
                  <a:pt x="12566" y="6396"/>
                </a:lnTo>
                <a:lnTo>
                  <a:pt x="12576" y="6482"/>
                </a:lnTo>
                <a:lnTo>
                  <a:pt x="12583" y="6568"/>
                </a:lnTo>
                <a:lnTo>
                  <a:pt x="12588" y="6654"/>
                </a:lnTo>
                <a:lnTo>
                  <a:pt x="12591" y="6739"/>
                </a:lnTo>
                <a:lnTo>
                  <a:pt x="12591" y="6824"/>
                </a:lnTo>
                <a:lnTo>
                  <a:pt x="12588" y="6908"/>
                </a:lnTo>
                <a:lnTo>
                  <a:pt x="12582" y="6992"/>
                </a:lnTo>
                <a:lnTo>
                  <a:pt x="12574" y="7075"/>
                </a:lnTo>
                <a:lnTo>
                  <a:pt x="12563" y="7158"/>
                </a:lnTo>
                <a:lnTo>
                  <a:pt x="12549" y="7239"/>
                </a:lnTo>
                <a:lnTo>
                  <a:pt x="12533" y="7320"/>
                </a:lnTo>
                <a:lnTo>
                  <a:pt x="12513" y="7400"/>
                </a:lnTo>
                <a:lnTo>
                  <a:pt x="12492" y="7479"/>
                </a:lnTo>
                <a:lnTo>
                  <a:pt x="12467" y="7557"/>
                </a:lnTo>
                <a:lnTo>
                  <a:pt x="12439" y="7635"/>
                </a:lnTo>
                <a:lnTo>
                  <a:pt x="12409" y="7710"/>
                </a:lnTo>
                <a:lnTo>
                  <a:pt x="12376" y="7784"/>
                </a:lnTo>
                <a:lnTo>
                  <a:pt x="12340" y="7857"/>
                </a:lnTo>
                <a:lnTo>
                  <a:pt x="12302" y="7930"/>
                </a:lnTo>
                <a:lnTo>
                  <a:pt x="12260" y="8000"/>
                </a:lnTo>
                <a:lnTo>
                  <a:pt x="12216" y="8069"/>
                </a:lnTo>
                <a:lnTo>
                  <a:pt x="12169" y="8136"/>
                </a:lnTo>
                <a:lnTo>
                  <a:pt x="12120" y="8203"/>
                </a:lnTo>
                <a:lnTo>
                  <a:pt x="12066" y="8267"/>
                </a:lnTo>
                <a:lnTo>
                  <a:pt x="12011" y="8329"/>
                </a:lnTo>
                <a:lnTo>
                  <a:pt x="11953" y="8389"/>
                </a:lnTo>
                <a:lnTo>
                  <a:pt x="11947" y="8394"/>
                </a:lnTo>
                <a:lnTo>
                  <a:pt x="11940" y="8400"/>
                </a:lnTo>
                <a:lnTo>
                  <a:pt x="11948" y="8406"/>
                </a:lnTo>
                <a:lnTo>
                  <a:pt x="8060" y="12314"/>
                </a:lnTo>
                <a:lnTo>
                  <a:pt x="8061" y="12268"/>
                </a:lnTo>
                <a:lnTo>
                  <a:pt x="8061" y="12222"/>
                </a:lnTo>
                <a:lnTo>
                  <a:pt x="8062" y="12175"/>
                </a:lnTo>
                <a:lnTo>
                  <a:pt x="8062" y="12129"/>
                </a:lnTo>
                <a:lnTo>
                  <a:pt x="8062" y="12082"/>
                </a:lnTo>
                <a:lnTo>
                  <a:pt x="8061" y="12035"/>
                </a:lnTo>
                <a:lnTo>
                  <a:pt x="8059" y="11988"/>
                </a:lnTo>
                <a:lnTo>
                  <a:pt x="8055" y="11941"/>
                </a:lnTo>
                <a:close/>
                <a:moveTo>
                  <a:pt x="14785" y="1295"/>
                </a:moveTo>
                <a:lnTo>
                  <a:pt x="14707" y="1218"/>
                </a:lnTo>
                <a:lnTo>
                  <a:pt x="14626" y="1144"/>
                </a:lnTo>
                <a:lnTo>
                  <a:pt x="14546" y="1072"/>
                </a:lnTo>
                <a:lnTo>
                  <a:pt x="14463" y="1003"/>
                </a:lnTo>
                <a:lnTo>
                  <a:pt x="14379" y="934"/>
                </a:lnTo>
                <a:lnTo>
                  <a:pt x="14294" y="869"/>
                </a:lnTo>
                <a:lnTo>
                  <a:pt x="14208" y="806"/>
                </a:lnTo>
                <a:lnTo>
                  <a:pt x="14119" y="745"/>
                </a:lnTo>
                <a:lnTo>
                  <a:pt x="14031" y="685"/>
                </a:lnTo>
                <a:lnTo>
                  <a:pt x="13941" y="629"/>
                </a:lnTo>
                <a:lnTo>
                  <a:pt x="13851" y="575"/>
                </a:lnTo>
                <a:lnTo>
                  <a:pt x="13758" y="523"/>
                </a:lnTo>
                <a:lnTo>
                  <a:pt x="13666" y="473"/>
                </a:lnTo>
                <a:lnTo>
                  <a:pt x="13572" y="426"/>
                </a:lnTo>
                <a:lnTo>
                  <a:pt x="13478" y="380"/>
                </a:lnTo>
                <a:lnTo>
                  <a:pt x="13382" y="338"/>
                </a:lnTo>
                <a:lnTo>
                  <a:pt x="13286" y="298"/>
                </a:lnTo>
                <a:lnTo>
                  <a:pt x="13190" y="260"/>
                </a:lnTo>
                <a:lnTo>
                  <a:pt x="13092" y="225"/>
                </a:lnTo>
                <a:lnTo>
                  <a:pt x="12995" y="193"/>
                </a:lnTo>
                <a:lnTo>
                  <a:pt x="12896" y="162"/>
                </a:lnTo>
                <a:lnTo>
                  <a:pt x="12798" y="134"/>
                </a:lnTo>
                <a:lnTo>
                  <a:pt x="12698" y="109"/>
                </a:lnTo>
                <a:lnTo>
                  <a:pt x="12598" y="86"/>
                </a:lnTo>
                <a:lnTo>
                  <a:pt x="12499" y="66"/>
                </a:lnTo>
                <a:lnTo>
                  <a:pt x="12398" y="49"/>
                </a:lnTo>
                <a:lnTo>
                  <a:pt x="12299" y="34"/>
                </a:lnTo>
                <a:lnTo>
                  <a:pt x="12198" y="22"/>
                </a:lnTo>
                <a:lnTo>
                  <a:pt x="12097" y="12"/>
                </a:lnTo>
                <a:lnTo>
                  <a:pt x="11996" y="5"/>
                </a:lnTo>
                <a:lnTo>
                  <a:pt x="11895" y="1"/>
                </a:lnTo>
                <a:lnTo>
                  <a:pt x="11795" y="0"/>
                </a:lnTo>
                <a:lnTo>
                  <a:pt x="11710" y="1"/>
                </a:lnTo>
                <a:lnTo>
                  <a:pt x="11626" y="4"/>
                </a:lnTo>
                <a:lnTo>
                  <a:pt x="11542" y="9"/>
                </a:lnTo>
                <a:lnTo>
                  <a:pt x="11459" y="16"/>
                </a:lnTo>
                <a:lnTo>
                  <a:pt x="11376" y="24"/>
                </a:lnTo>
                <a:lnTo>
                  <a:pt x="11294" y="35"/>
                </a:lnTo>
                <a:lnTo>
                  <a:pt x="11212" y="47"/>
                </a:lnTo>
                <a:lnTo>
                  <a:pt x="11131" y="62"/>
                </a:lnTo>
                <a:lnTo>
                  <a:pt x="11051" y="78"/>
                </a:lnTo>
                <a:lnTo>
                  <a:pt x="10971" y="96"/>
                </a:lnTo>
                <a:lnTo>
                  <a:pt x="10892" y="116"/>
                </a:lnTo>
                <a:lnTo>
                  <a:pt x="10814" y="139"/>
                </a:lnTo>
                <a:lnTo>
                  <a:pt x="10736" y="162"/>
                </a:lnTo>
                <a:lnTo>
                  <a:pt x="10660" y="187"/>
                </a:lnTo>
                <a:lnTo>
                  <a:pt x="10584" y="215"/>
                </a:lnTo>
                <a:lnTo>
                  <a:pt x="10509" y="243"/>
                </a:lnTo>
                <a:lnTo>
                  <a:pt x="10435" y="274"/>
                </a:lnTo>
                <a:lnTo>
                  <a:pt x="10361" y="307"/>
                </a:lnTo>
                <a:lnTo>
                  <a:pt x="10289" y="341"/>
                </a:lnTo>
                <a:lnTo>
                  <a:pt x="10217" y="377"/>
                </a:lnTo>
                <a:lnTo>
                  <a:pt x="10147" y="416"/>
                </a:lnTo>
                <a:lnTo>
                  <a:pt x="10078" y="455"/>
                </a:lnTo>
                <a:lnTo>
                  <a:pt x="10010" y="496"/>
                </a:lnTo>
                <a:lnTo>
                  <a:pt x="9943" y="539"/>
                </a:lnTo>
                <a:lnTo>
                  <a:pt x="9876" y="583"/>
                </a:lnTo>
                <a:lnTo>
                  <a:pt x="9811" y="629"/>
                </a:lnTo>
                <a:lnTo>
                  <a:pt x="9748" y="677"/>
                </a:lnTo>
                <a:lnTo>
                  <a:pt x="9684" y="727"/>
                </a:lnTo>
                <a:lnTo>
                  <a:pt x="9623" y="778"/>
                </a:lnTo>
                <a:lnTo>
                  <a:pt x="9562" y="831"/>
                </a:lnTo>
                <a:lnTo>
                  <a:pt x="9503" y="885"/>
                </a:lnTo>
                <a:lnTo>
                  <a:pt x="9446" y="941"/>
                </a:lnTo>
                <a:lnTo>
                  <a:pt x="6997" y="3403"/>
                </a:lnTo>
                <a:lnTo>
                  <a:pt x="6986" y="3412"/>
                </a:lnTo>
                <a:lnTo>
                  <a:pt x="6974" y="3422"/>
                </a:lnTo>
                <a:lnTo>
                  <a:pt x="6969" y="3428"/>
                </a:lnTo>
                <a:lnTo>
                  <a:pt x="6964" y="3435"/>
                </a:lnTo>
                <a:lnTo>
                  <a:pt x="6965" y="3436"/>
                </a:lnTo>
                <a:lnTo>
                  <a:pt x="1769" y="8659"/>
                </a:lnTo>
                <a:lnTo>
                  <a:pt x="1747" y="8681"/>
                </a:lnTo>
                <a:lnTo>
                  <a:pt x="1725" y="8704"/>
                </a:lnTo>
                <a:lnTo>
                  <a:pt x="1704" y="8728"/>
                </a:lnTo>
                <a:lnTo>
                  <a:pt x="1683" y="8751"/>
                </a:lnTo>
                <a:lnTo>
                  <a:pt x="1642" y="8799"/>
                </a:lnTo>
                <a:lnTo>
                  <a:pt x="1602" y="8847"/>
                </a:lnTo>
                <a:lnTo>
                  <a:pt x="1564" y="8897"/>
                </a:lnTo>
                <a:lnTo>
                  <a:pt x="1528" y="8949"/>
                </a:lnTo>
                <a:lnTo>
                  <a:pt x="1494" y="9002"/>
                </a:lnTo>
                <a:lnTo>
                  <a:pt x="1461" y="9055"/>
                </a:lnTo>
                <a:lnTo>
                  <a:pt x="1429" y="9109"/>
                </a:lnTo>
                <a:lnTo>
                  <a:pt x="1400" y="9165"/>
                </a:lnTo>
                <a:lnTo>
                  <a:pt x="1372" y="9221"/>
                </a:lnTo>
                <a:lnTo>
                  <a:pt x="1347" y="9279"/>
                </a:lnTo>
                <a:lnTo>
                  <a:pt x="1322" y="9336"/>
                </a:lnTo>
                <a:lnTo>
                  <a:pt x="1300" y="9395"/>
                </a:lnTo>
                <a:lnTo>
                  <a:pt x="1279" y="9454"/>
                </a:lnTo>
                <a:lnTo>
                  <a:pt x="1260" y="9514"/>
                </a:lnTo>
                <a:lnTo>
                  <a:pt x="78" y="13784"/>
                </a:lnTo>
                <a:lnTo>
                  <a:pt x="74" y="13803"/>
                </a:lnTo>
                <a:lnTo>
                  <a:pt x="65" y="13846"/>
                </a:lnTo>
                <a:lnTo>
                  <a:pt x="53" y="13908"/>
                </a:lnTo>
                <a:lnTo>
                  <a:pt x="38" y="13984"/>
                </a:lnTo>
                <a:lnTo>
                  <a:pt x="31" y="14025"/>
                </a:lnTo>
                <a:lnTo>
                  <a:pt x="24" y="14066"/>
                </a:lnTo>
                <a:lnTo>
                  <a:pt x="18" y="14109"/>
                </a:lnTo>
                <a:lnTo>
                  <a:pt x="12" y="14151"/>
                </a:lnTo>
                <a:lnTo>
                  <a:pt x="7" y="14192"/>
                </a:lnTo>
                <a:lnTo>
                  <a:pt x="3" y="14231"/>
                </a:lnTo>
                <a:lnTo>
                  <a:pt x="1" y="14268"/>
                </a:lnTo>
                <a:lnTo>
                  <a:pt x="0" y="14302"/>
                </a:lnTo>
                <a:lnTo>
                  <a:pt x="2" y="14392"/>
                </a:lnTo>
                <a:lnTo>
                  <a:pt x="9" y="14481"/>
                </a:lnTo>
                <a:lnTo>
                  <a:pt x="20" y="14569"/>
                </a:lnTo>
                <a:lnTo>
                  <a:pt x="36" y="14656"/>
                </a:lnTo>
                <a:lnTo>
                  <a:pt x="55" y="14740"/>
                </a:lnTo>
                <a:lnTo>
                  <a:pt x="79" y="14824"/>
                </a:lnTo>
                <a:lnTo>
                  <a:pt x="107" y="14906"/>
                </a:lnTo>
                <a:lnTo>
                  <a:pt x="139" y="14985"/>
                </a:lnTo>
                <a:lnTo>
                  <a:pt x="174" y="15063"/>
                </a:lnTo>
                <a:lnTo>
                  <a:pt x="212" y="15139"/>
                </a:lnTo>
                <a:lnTo>
                  <a:pt x="256" y="15212"/>
                </a:lnTo>
                <a:lnTo>
                  <a:pt x="301" y="15283"/>
                </a:lnTo>
                <a:lnTo>
                  <a:pt x="350" y="15352"/>
                </a:lnTo>
                <a:lnTo>
                  <a:pt x="402" y="15419"/>
                </a:lnTo>
                <a:lnTo>
                  <a:pt x="458" y="15483"/>
                </a:lnTo>
                <a:lnTo>
                  <a:pt x="516" y="15543"/>
                </a:lnTo>
                <a:lnTo>
                  <a:pt x="577" y="15601"/>
                </a:lnTo>
                <a:lnTo>
                  <a:pt x="642" y="15657"/>
                </a:lnTo>
                <a:lnTo>
                  <a:pt x="708" y="15709"/>
                </a:lnTo>
                <a:lnTo>
                  <a:pt x="778" y="15758"/>
                </a:lnTo>
                <a:lnTo>
                  <a:pt x="849" y="15804"/>
                </a:lnTo>
                <a:lnTo>
                  <a:pt x="922" y="15846"/>
                </a:lnTo>
                <a:lnTo>
                  <a:pt x="999" y="15884"/>
                </a:lnTo>
                <a:lnTo>
                  <a:pt x="1076" y="15919"/>
                </a:lnTo>
                <a:lnTo>
                  <a:pt x="1157" y="15952"/>
                </a:lnTo>
                <a:lnTo>
                  <a:pt x="1238" y="15979"/>
                </a:lnTo>
                <a:lnTo>
                  <a:pt x="1323" y="16003"/>
                </a:lnTo>
                <a:lnTo>
                  <a:pt x="1407" y="16022"/>
                </a:lnTo>
                <a:lnTo>
                  <a:pt x="1495" y="16038"/>
                </a:lnTo>
                <a:lnTo>
                  <a:pt x="1582" y="16049"/>
                </a:lnTo>
                <a:lnTo>
                  <a:pt x="1672" y="16056"/>
                </a:lnTo>
                <a:lnTo>
                  <a:pt x="1763" y="16058"/>
                </a:lnTo>
                <a:lnTo>
                  <a:pt x="1801" y="16057"/>
                </a:lnTo>
                <a:lnTo>
                  <a:pt x="1843" y="16054"/>
                </a:lnTo>
                <a:lnTo>
                  <a:pt x="1887" y="16049"/>
                </a:lnTo>
                <a:lnTo>
                  <a:pt x="1933" y="16044"/>
                </a:lnTo>
                <a:lnTo>
                  <a:pt x="1981" y="16037"/>
                </a:lnTo>
                <a:lnTo>
                  <a:pt x="2028" y="16029"/>
                </a:lnTo>
                <a:lnTo>
                  <a:pt x="2075" y="16020"/>
                </a:lnTo>
                <a:lnTo>
                  <a:pt x="2122" y="16012"/>
                </a:lnTo>
                <a:lnTo>
                  <a:pt x="2205" y="15995"/>
                </a:lnTo>
                <a:lnTo>
                  <a:pt x="2275" y="15980"/>
                </a:lnTo>
                <a:lnTo>
                  <a:pt x="2324" y="15969"/>
                </a:lnTo>
                <a:lnTo>
                  <a:pt x="2345" y="15964"/>
                </a:lnTo>
                <a:lnTo>
                  <a:pt x="6609" y="14846"/>
                </a:lnTo>
                <a:lnTo>
                  <a:pt x="6669" y="14827"/>
                </a:lnTo>
                <a:lnTo>
                  <a:pt x="6729" y="14805"/>
                </a:lnTo>
                <a:lnTo>
                  <a:pt x="6788" y="14783"/>
                </a:lnTo>
                <a:lnTo>
                  <a:pt x="6845" y="14759"/>
                </a:lnTo>
                <a:lnTo>
                  <a:pt x="6903" y="14733"/>
                </a:lnTo>
                <a:lnTo>
                  <a:pt x="6960" y="14705"/>
                </a:lnTo>
                <a:lnTo>
                  <a:pt x="7015" y="14675"/>
                </a:lnTo>
                <a:lnTo>
                  <a:pt x="7070" y="14644"/>
                </a:lnTo>
                <a:lnTo>
                  <a:pt x="7123" y="14612"/>
                </a:lnTo>
                <a:lnTo>
                  <a:pt x="7175" y="14577"/>
                </a:lnTo>
                <a:lnTo>
                  <a:pt x="7227" y="14541"/>
                </a:lnTo>
                <a:lnTo>
                  <a:pt x="7277" y="14502"/>
                </a:lnTo>
                <a:lnTo>
                  <a:pt x="7326" y="14463"/>
                </a:lnTo>
                <a:lnTo>
                  <a:pt x="7375" y="14422"/>
                </a:lnTo>
                <a:lnTo>
                  <a:pt x="7421" y="14380"/>
                </a:lnTo>
                <a:lnTo>
                  <a:pt x="7466" y="14336"/>
                </a:lnTo>
                <a:lnTo>
                  <a:pt x="15143" y="6617"/>
                </a:lnTo>
                <a:lnTo>
                  <a:pt x="15270" y="6483"/>
                </a:lnTo>
                <a:lnTo>
                  <a:pt x="15387" y="6344"/>
                </a:lnTo>
                <a:lnTo>
                  <a:pt x="15495" y="6200"/>
                </a:lnTo>
                <a:lnTo>
                  <a:pt x="15594" y="6053"/>
                </a:lnTo>
                <a:lnTo>
                  <a:pt x="15685" y="5900"/>
                </a:lnTo>
                <a:lnTo>
                  <a:pt x="15766" y="5744"/>
                </a:lnTo>
                <a:lnTo>
                  <a:pt x="15837" y="5584"/>
                </a:lnTo>
                <a:lnTo>
                  <a:pt x="15901" y="5421"/>
                </a:lnTo>
                <a:lnTo>
                  <a:pt x="15955" y="5254"/>
                </a:lnTo>
                <a:lnTo>
                  <a:pt x="16000" y="5084"/>
                </a:lnTo>
                <a:lnTo>
                  <a:pt x="16037" y="4913"/>
                </a:lnTo>
                <a:lnTo>
                  <a:pt x="16065" y="4739"/>
                </a:lnTo>
                <a:lnTo>
                  <a:pt x="16083" y="4563"/>
                </a:lnTo>
                <a:lnTo>
                  <a:pt x="16093" y="4387"/>
                </a:lnTo>
                <a:lnTo>
                  <a:pt x="16094" y="4208"/>
                </a:lnTo>
                <a:lnTo>
                  <a:pt x="16087" y="4030"/>
                </a:lnTo>
                <a:lnTo>
                  <a:pt x="16070" y="3850"/>
                </a:lnTo>
                <a:lnTo>
                  <a:pt x="16045" y="3669"/>
                </a:lnTo>
                <a:lnTo>
                  <a:pt x="16011" y="3490"/>
                </a:lnTo>
                <a:lnTo>
                  <a:pt x="15968" y="3310"/>
                </a:lnTo>
                <a:lnTo>
                  <a:pt x="15917" y="3131"/>
                </a:lnTo>
                <a:lnTo>
                  <a:pt x="15857" y="2953"/>
                </a:lnTo>
                <a:lnTo>
                  <a:pt x="15788" y="2776"/>
                </a:lnTo>
                <a:lnTo>
                  <a:pt x="15711" y="2601"/>
                </a:lnTo>
                <a:lnTo>
                  <a:pt x="15625" y="2428"/>
                </a:lnTo>
                <a:lnTo>
                  <a:pt x="15531" y="2257"/>
                </a:lnTo>
                <a:lnTo>
                  <a:pt x="15428" y="2089"/>
                </a:lnTo>
                <a:lnTo>
                  <a:pt x="15316" y="1923"/>
                </a:lnTo>
                <a:lnTo>
                  <a:pt x="15196" y="1760"/>
                </a:lnTo>
                <a:lnTo>
                  <a:pt x="15067" y="1602"/>
                </a:lnTo>
                <a:lnTo>
                  <a:pt x="14930" y="1446"/>
                </a:lnTo>
                <a:lnTo>
                  <a:pt x="14785" y="12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2" name="文本框 1"/>
          <p:cNvSpPr txBox="1"/>
          <p:nvPr/>
        </p:nvSpPr>
        <p:spPr>
          <a:xfrm>
            <a:off x="5801360" y="2150745"/>
            <a:ext cx="11506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5400" b="1">
                <a:solidFill>
                  <a:srgbClr val="FF0000"/>
                </a:solidFill>
                <a:sym typeface="+mn-ea"/>
              </a:rPr>
              <a:t>(</a:t>
            </a:r>
            <a:r>
              <a:rPr lang="fr-FR" altLang="en-US" sz="5400" b="1">
                <a:solidFill>
                  <a:srgbClr val="FF0000"/>
                </a:solidFill>
                <a:sym typeface="+mn-ea"/>
              </a:rPr>
              <a:t>e</a:t>
            </a:r>
            <a:r>
              <a:rPr lang="en-US" altLang="fr-FR" sz="5400" b="1">
                <a:solidFill>
                  <a:srgbClr val="FF0000"/>
                </a:solidFill>
                <a:sym typeface="+mn-ea"/>
              </a:rPr>
              <a:t>)</a:t>
            </a:r>
            <a:endParaRPr lang="en-US" altLang="fr-FR" sz="5400" b="1">
              <a:solidFill>
                <a:srgbClr val="FF0000"/>
              </a:solidFill>
              <a:sym typeface="+mn-ea"/>
            </a:endParaRPr>
          </a:p>
        </p:txBody>
      </p:sp>
      <p:pic>
        <p:nvPicPr>
          <p:cNvPr id="4" name="图片 3" descr="timg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71505" y="5403215"/>
            <a:ext cx="1233805" cy="12973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82" grpId="0" bldLvl="0" animBg="1"/>
      <p:bldP spid="83" grpId="0" bldLvl="0" animBg="1"/>
      <p:bldP spid="84" grpId="0" bldLvl="0" animBg="1"/>
      <p:bldP spid="85" grpId="0" bldLvl="0" animBg="1"/>
      <p:bldP spid="88" grpId="0"/>
      <p:bldP spid="89" grpId="0"/>
      <p:bldP spid="92" grpId="0" bldLvl="0" animBg="1"/>
      <p:bldP spid="94" grpId="0"/>
      <p:bldP spid="95" grpId="0"/>
      <p:bldP spid="97" grpId="0"/>
      <p:bldP spid="99" grpId="0"/>
      <p:bldP spid="105" grpId="0" bldLvl="0" animBg="1"/>
      <p:bldP spid="107" grpId="0" bldLvl="0" animBg="1"/>
      <p:bldP spid="108" grpId="0" bldLvl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4808221" y="29161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9569180" y="260213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302940" y="183343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797904" y="220435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220054" y="286566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9529523" y="3118013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10756339" y="93366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10279927" y="3720192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0179754" y="213178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8573204" y="533386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8583181" y="139155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0774841" y="156572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0107184" y="94161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7859675" y="377562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605018" y="65978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0755276" y="364295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9617718" y="361188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1329497" y="25769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8490958" y="79394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320165" y="-13882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7024914" y="104865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3317522" y="366122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10446758" y="354661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614499" y="417591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9490892" y="2283387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7463428" y="2803407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11114677" y="5307121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363470" y="237523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11287814" y="506131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8663578" y="205216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8978357" y="120841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10154014" y="2254775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9853749" y="143802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8535741" y="220483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7609764" y="98103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11522671" y="1726533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7324588" y="174843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10367998" y="55112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8762010" y="1898650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10524831" y="540330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11350779" y="2646665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7528539" y="199866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5889529" y="664935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8774886" y="109305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10689390" y="3429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956750" y="391814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7724490" y="36198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7619593" y="68457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8708074" y="3016058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10949544" y="394701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10187745" y="136162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8398360" y="3429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9648594" y="332014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8993256" y="2233517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9916656" y="1782541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9941278" y="1619404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6718524" y="339731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8702444" y="2679839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11676771" y="2360281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5" name="椭圆 104"/>
          <p:cNvSpPr/>
          <p:nvPr/>
        </p:nvSpPr>
        <p:spPr>
          <a:xfrm>
            <a:off x="11270728" y="214121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6" name="椭圆 105"/>
          <p:cNvSpPr/>
          <p:nvPr/>
        </p:nvSpPr>
        <p:spPr>
          <a:xfrm>
            <a:off x="10025060" y="365048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7" name="椭圆 106"/>
          <p:cNvSpPr/>
          <p:nvPr/>
        </p:nvSpPr>
        <p:spPr>
          <a:xfrm>
            <a:off x="7681523" y="524059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8" name="椭圆 107"/>
          <p:cNvSpPr/>
          <p:nvPr/>
        </p:nvSpPr>
        <p:spPr>
          <a:xfrm>
            <a:off x="10611593" y="2539219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9429697" y="1782684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6153098" y="1945648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6297334" y="5058751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10198907" y="29610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9302609" y="313486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9171932" y="2412146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5" name="椭圆 114"/>
          <p:cNvSpPr/>
          <p:nvPr/>
        </p:nvSpPr>
        <p:spPr>
          <a:xfrm>
            <a:off x="10719518" y="2503768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10656907" y="3076227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7923735" y="2107075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9846877" y="676266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9" name="椭圆 118"/>
          <p:cNvSpPr/>
          <p:nvPr/>
        </p:nvSpPr>
        <p:spPr>
          <a:xfrm>
            <a:off x="11411699" y="945933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0" name="椭圆 119"/>
          <p:cNvSpPr/>
          <p:nvPr/>
        </p:nvSpPr>
        <p:spPr>
          <a:xfrm>
            <a:off x="5929493" y="3388127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1" name="椭圆 120"/>
          <p:cNvSpPr/>
          <p:nvPr/>
        </p:nvSpPr>
        <p:spPr>
          <a:xfrm>
            <a:off x="9166753" y="1970219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2" name="椭圆 121"/>
          <p:cNvSpPr/>
          <p:nvPr/>
        </p:nvSpPr>
        <p:spPr>
          <a:xfrm>
            <a:off x="4493959" y="83531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3" name="椭圆 122"/>
          <p:cNvSpPr/>
          <p:nvPr/>
        </p:nvSpPr>
        <p:spPr>
          <a:xfrm>
            <a:off x="10319052" y="2929084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6708407" y="126623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1653932" y="371744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10215737" y="491808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8742512" y="279718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8088291" y="160384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9806622" y="266302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10011279" y="4586872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1" name="椭圆 130"/>
          <p:cNvSpPr/>
          <p:nvPr/>
        </p:nvSpPr>
        <p:spPr>
          <a:xfrm>
            <a:off x="11620531" y="25037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1082665" y="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11818462" y="979729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4" name="椭圆 133"/>
          <p:cNvSpPr/>
          <p:nvPr/>
        </p:nvSpPr>
        <p:spPr>
          <a:xfrm>
            <a:off x="11779058" y="24790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11971702" y="1342586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10744979" y="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11985529" y="360135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11779058" y="42418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11732455" y="3297362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11677724" y="2057305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Text Placeholder 7"/>
          <p:cNvSpPr txBox="1"/>
          <p:nvPr/>
        </p:nvSpPr>
        <p:spPr>
          <a:xfrm>
            <a:off x="914400" y="1998980"/>
            <a:ext cx="11426190" cy="13487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30000"/>
              </a:lnSpc>
              <a:buNone/>
            </a:pPr>
            <a:r>
              <a:rPr lang="fr-FR" altLang="en-US" sz="8800" b="1" dirty="0">
                <a:solidFill>
                  <a:schemeClr val="accent1"/>
                </a:solidFill>
                <a:cs typeface="+mn-ea"/>
                <a:sym typeface="+mn-lt"/>
              </a:rPr>
              <a:t>le bus </a:t>
            </a:r>
            <a:r>
              <a:rPr lang="en-US" altLang="zh-CN" sz="8800" b="1" dirty="0">
                <a:solidFill>
                  <a:schemeClr val="accent1"/>
                </a:solidFill>
                <a:cs typeface="+mn-ea"/>
                <a:sym typeface="+mn-lt"/>
              </a:rPr>
              <a:t>fran</a:t>
            </a:r>
            <a:r>
              <a:rPr lang="fr-FR" altLang="en-US" sz="8800" b="1" dirty="0">
                <a:solidFill>
                  <a:schemeClr val="accent1"/>
                </a:solidFill>
                <a:cs typeface="+mn-ea"/>
                <a:sym typeface="+mn-lt"/>
              </a:rPr>
              <a:t>çai</a:t>
            </a:r>
            <a:r>
              <a:rPr lang="fr-FR" altLang="en-US" sz="8800" b="1" dirty="0">
                <a:solidFill>
                  <a:srgbClr val="FF0000"/>
                </a:solidFill>
                <a:cs typeface="+mn-ea"/>
                <a:sym typeface="+mn-lt"/>
              </a:rPr>
              <a:t>s</a:t>
            </a:r>
            <a:endParaRPr lang="fr-FR" altLang="en-US" sz="88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0" indent="0" algn="l">
              <a:lnSpc>
                <a:spcPct val="130000"/>
              </a:lnSpc>
              <a:buNone/>
            </a:pPr>
            <a:r>
              <a:rPr lang="en-US" altLang="zh-CN" sz="8800" b="1" dirty="0">
                <a:solidFill>
                  <a:schemeClr val="accent1"/>
                </a:solidFill>
                <a:cs typeface="+mn-ea"/>
                <a:sym typeface="+mn-lt"/>
              </a:rPr>
              <a:t>la femme fran</a:t>
            </a:r>
            <a:r>
              <a:rPr lang="fr-FR" altLang="en-US" sz="8800" b="1" dirty="0">
                <a:solidFill>
                  <a:schemeClr val="accent1"/>
                </a:solidFill>
                <a:cs typeface="+mn-ea"/>
                <a:sym typeface="+mn-lt"/>
              </a:rPr>
              <a:t>çai</a:t>
            </a:r>
            <a:r>
              <a:rPr lang="fr-FR" altLang="en-US" sz="8800" b="1" dirty="0">
                <a:solidFill>
                  <a:srgbClr val="FF0000"/>
                </a:solidFill>
                <a:cs typeface="+mn-ea"/>
                <a:sym typeface="+mn-lt"/>
              </a:rPr>
              <a:t>se</a:t>
            </a:r>
            <a:endParaRPr lang="fr-FR" altLang="en-US" sz="8800" b="1" dirty="0">
              <a:solidFill>
                <a:srgbClr val="FF0000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6900" y="453390"/>
            <a:ext cx="1035240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sz="4400" b="1">
                <a:solidFill>
                  <a:schemeClr val="accent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一般情况下，名词或形容词的阳性形式转换成阴性形式，只需在末尾加</a:t>
            </a:r>
            <a:r>
              <a:rPr lang="en-US" altLang="zh-CN" sz="4400" b="1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“e”</a:t>
            </a:r>
            <a:endParaRPr lang="en-US" altLang="zh-CN" sz="4400" b="1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4" name="图片 3" descr="timg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71505" y="5403215"/>
            <a:ext cx="1233805" cy="12973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0">
        <p15:prstTrans prst="crush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1.85185E-6 C 0.07122 -0.04398 0.06237 -0.16273 0.0901 -0.27847 " pathEditMode="relative" rAng="0" ptsTypes="AA">
                                      <p:cBhvr>
                                        <p:cTn id="12" dur="2714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22222E-6 C -0.01133 -0.10579 -0.06198 -0.18449 -0.00768 -0.31459 " pathEditMode="relative" rAng="0" ptsTypes="AA">
                                      <p:cBhvr>
                                        <p:cTn id="20" dur="3409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4.07407E-6 C 0.06472 -0.13541 0.07722 -0.05138 0.13164 -0.18125 " pathEditMode="relative" rAng="0" ptsTypes="AA">
                                      <p:cBhvr>
                                        <p:cTn id="28" dur="306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7 C 0.05521 -0.12708 0.00586 -0.14954 0.06198 -0.26921 " pathEditMode="relative" rAng="3840000" ptsTypes="AA">
                                      <p:cBhvr>
                                        <p:cTn id="36" dur="3515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1347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11111E-6 C 0.08373 -0.1206 0.14375 -0.01111 0.19831 -0.14097 " pathEditMode="relative" rAng="0" ptsTypes="AA">
                                      <p:cBhvr>
                                        <p:cTn id="44" dur="2924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52" dur="2415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7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8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037E-7 C -0.04024 -0.14421 0.01732 -0.1956 -0.003 -0.34421 " pathEditMode="relative" rAng="0" ptsTypes="AA">
                                      <p:cBhvr>
                                        <p:cTn id="60" dur="2191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3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5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6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22222E-6 C 0.00377 -0.22477 0.15403 -0.14283 0.13372 -0.29121 " pathEditMode="relative" rAng="0" ptsTypes="AA">
                                      <p:cBhvr>
                                        <p:cTn id="68" dur="234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1" dur="419" fill="hold">
                                          <p:stCondLst>
                                            <p:cond delay="2933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3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4" dur="38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7.40741E-7 C 0.03229 -0.19769 0.04193 -0.19838 0.13359 -0.2912 " pathEditMode="relative" rAng="0" ptsTypes="AA">
                                      <p:cBhvr>
                                        <p:cTn id="76" dur="2196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9" dur="314" fill="hold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0" dur="3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1" dur="1" fill="hold">
                                          <p:stCondLst>
                                            <p:cond delay="251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2" dur="28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7.40741E-7 C 0.10703 -0.07315 0.10599 -0.1625 0.13359 -0.2912 " pathEditMode="relative" rAng="0" ptsTypes="AA">
                                      <p:cBhvr>
                                        <p:cTn id="84" dur="2546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7" dur="407" fill="hold">
                                          <p:stCondLst>
                                            <p:cond delay="285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8" dur="40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9" dur="1" fill="hold">
                                          <p:stCondLst>
                                            <p:cond delay="325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0" dur="37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48148E-6 C 0.00104 -0.11574 -0.11797 -0.13287 -0.09037 -0.26158 " pathEditMode="relative" rAng="0" ptsTypes="AA">
                                      <p:cBhvr>
                                        <p:cTn id="92" dur="3501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5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6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7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8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C 0.07604 -0.05301 0.06667 -0.19607 0.09636 -0.33519 " pathEditMode="relative" rAng="0" ptsTypes="AA">
                                      <p:cBhvr>
                                        <p:cTn id="100" dur="3347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3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4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5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6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3.7037E-7 C 0.06432 -0.17315 0.07669 -0.06574 0.13086 -0.23171 " pathEditMode="relative" rAng="0" ptsTypes="AA">
                                      <p:cBhvr>
                                        <p:cTn id="108" dur="218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1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2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3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4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C -0.01471 -0.12338 -0.08021 -0.21551 -0.01003 -0.36713 " pathEditMode="relative" rAng="0" ptsTypes="AA">
                                      <p:cBhvr>
                                        <p:cTn id="116" dur="2645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9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0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1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2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C 0.00287 -0.24885 0.12018 -0.15834 0.10443 -0.32223 " pathEditMode="relative" rAng="0" ptsTypes="AA">
                                      <p:cBhvr>
                                        <p:cTn id="124" dur="2595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1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7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8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9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0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6 C 0.05547 0.15463 0.08659 0.06782 0.1375 0.22152 " pathEditMode="relative" rAng="10380000" ptsTypes="AA">
                                      <p:cBhvr>
                                        <p:cTn id="132" dur="2961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88" y="11088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5" dur="273" fill="hold">
                                          <p:stCondLst>
                                            <p:cond delay="190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6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7" dur="1" fill="hold">
                                          <p:stCondLst>
                                            <p:cond delay="2181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8" dur="25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3.7037E-7 C -0.07162 -0.28356 0.12161 -0.16806 0.11159 -0.39653 " pathEditMode="relative" rAng="1740000" ptsTypes="AA">
                                      <p:cBhvr>
                                        <p:cTn id="140" dur="2681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21366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3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4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5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6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10482 -0.20695 0.17995 -0.01922 0.24831 -0.2419 " pathEditMode="relative" rAng="0" ptsTypes="AA">
                                      <p:cBhvr>
                                        <p:cTn id="148" dur="2965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1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1" dur="262" fill="hold">
                                          <p:stCondLst>
                                            <p:cond delay="1835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2" dur="2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3" dur="1" fill="hold">
                                          <p:stCondLst>
                                            <p:cond delay="209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4" dur="241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156" dur="3729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C 0.03321 -0.23588 0.0431 -0.23704 0.13763 -0.34769 " pathEditMode="relative" rAng="0" ptsTypes="AA">
                                      <p:cBhvr>
                                        <p:cTn id="164" dur="351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11111E-6 C 0.07317 0.08403 0.17187 -0.1537 0.23307 -0.00486 " pathEditMode="relative" rAng="7320000" ptsTypes="AA">
                                      <p:cBhvr>
                                        <p:cTn id="172" dur="2662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23" y="-694"/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5" dur="335" fill="hold">
                                          <p:stCondLst>
                                            <p:cond delay="234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6" dur="33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7" dur="1" fill="hold">
                                          <p:stCondLst>
                                            <p:cond delay="2682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8" dur="308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0.00023 C 0.11016 -0.09722 0.10912 -0.21551 0.13763 -0.38565 " pathEditMode="relative" rAng="0" ptsTypes="AA">
                                      <p:cBhvr>
                                        <p:cTn id="180" dur="2161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9259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83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4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85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6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C 0.07123 -0.04398 0.06237 -0.16273 0.09011 -0.27847 " pathEditMode="relative" rAng="0" ptsTypes="AA">
                                      <p:cBhvr>
                                        <p:cTn id="188" dur="282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18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1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92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3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94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07407E-6 C 0.09414 -0.05973 0.08112 0.02407 0.16497 -0.04005 " pathEditMode="relative" rAng="1800000" ptsTypes="AA">
                                      <p:cBhvr>
                                        <p:cTn id="196" dur="2229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42" y="-2014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9" dur="418" fill="hold">
                                          <p:stCondLst>
                                            <p:cond delay="2927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0" dur="4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1" dur="1" fill="hold">
                                          <p:stCondLst>
                                            <p:cond delay="3343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2" dur="384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81481E-6 C -0.01133 -0.10579 -0.06198 -0.1845 -0.00769 -0.31459 " pathEditMode="relative" rAng="0" ptsTypes="AA">
                                      <p:cBhvr>
                                        <p:cTn id="204" dur="324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0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7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8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9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0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11111E-6 C 0.00378 -0.22477 0.15404 -0.14305 0.13372 -0.2912 " pathEditMode="relative" rAng="0" ptsTypes="AA">
                                      <p:cBhvr>
                                        <p:cTn id="212" dur="2298" spd="-100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2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15" dur="322" fill="hold">
                                          <p:stCondLst>
                                            <p:cond delay="2252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6" dur="3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7" dur="1" fill="hold">
                                          <p:stCondLst>
                                            <p:cond delay="2573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8" dur="29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C -0.04011 -0.14375 -0.07305 -0.07477 -0.10899 -0.21713 " pathEditMode="relative" rAng="0" ptsTypes="AA">
                                      <p:cBhvr>
                                        <p:cTn id="220" dur="2439" spd="-100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2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23" dur="433" fill="hold">
                                          <p:stCondLst>
                                            <p:cond delay="3034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24" dur="4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25" dur="1" fill="hold">
                                          <p:stCondLst>
                                            <p:cond delay="3466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6" dur="398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20 -0.000001 C -0.041870 -0.144210 0.016460 -0.195600 -0.004110 -0.344210 " pathEditMode="relative" rAng="0" ptsTypes="AA">
                                      <p:cBhvr>
                                        <p:cTn id="228" dur="2261" spd="-100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" y="172"/>
                                    </p:animMotion>
                                  </p:childTnLst>
                                </p:cTn>
                              </p:par>
                              <p:par>
                                <p:cTn id="2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1" dur="224" fill="hold">
                                          <p:stCondLst>
                                            <p:cond delay="1566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32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33" dur="1" fill="hold">
                                          <p:stCondLst>
                                            <p:cond delay="1788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34" dur="20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22222E-6 C 0.08373 -0.1206 0.14375 -0.01111 0.19831 -0.14097 " pathEditMode="relative" rAng="0" ptsTypes="AA">
                                      <p:cBhvr>
                                        <p:cTn id="236" dur="2691" spd="-100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9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0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1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42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244" dur="3846" spd="-10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7" dur="334" fill="hold">
                                          <p:stCondLst>
                                            <p:cond delay="2341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8" dur="3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9" dur="1" fill="hold">
                                          <p:stCondLst>
                                            <p:cond delay="2674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0" dur="30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22222E-6 C 0.03229 -0.19768 0.04193 -0.19838 0.13359 -0.2912 " pathEditMode="relative" rAng="0" ptsTypes="AA">
                                      <p:cBhvr>
                                        <p:cTn id="252" dur="2813" spd="-10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5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6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7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8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1.48148E-6 C 0.00104 -0.11574 -0.11797 -0.13287 -0.09036 -0.26158 " pathEditMode="relative" rAng="0" ptsTypes="AA">
                                      <p:cBhvr>
                                        <p:cTn id="260" dur="3652" spd="-10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2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6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6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96296E-6 C 0.1069 -0.07315 0.10586 -0.1625 0.1336 -0.29121 " pathEditMode="relative" rAng="0" ptsTypes="AA">
                                      <p:cBhvr>
                                        <p:cTn id="268" dur="3444" spd="-100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1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72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3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74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22222E-6 C 0.07123 -0.04398 0.06237 -0.16273 0.09011 -0.27847 " pathEditMode="relative" rAng="0" ptsTypes="AA">
                                      <p:cBhvr>
                                        <p:cTn id="276" dur="2714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2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9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0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1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2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85185E-6 C 0.08373 -0.1206 0.14375 -0.01111 0.19831 -0.14097 " pathEditMode="relative" rAng="0" ptsTypes="AA">
                                      <p:cBhvr>
                                        <p:cTn id="284" dur="2924" spd="-100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7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8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9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0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48148E-6 C 0.07604 -0.05301 0.06667 -0.19606 0.09635 -0.33518 " pathEditMode="relative" rAng="0" ptsTypes="AA">
                                      <p:cBhvr>
                                        <p:cTn id="292" dur="3347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2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95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6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7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8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48148E-6 C 0.0332 -0.23611 0.0431 -0.23704 0.13763 -0.34769 " pathEditMode="relative" rAng="0" ptsTypes="AA">
                                      <p:cBhvr>
                                        <p:cTn id="300" dur="3510" spd="-100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3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03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0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05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6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C 0.00143 -0.15486 -0.16406 -0.17778 -0.12565 -0.34954 " pathEditMode="relative" rAng="0" ptsTypes="AA">
                                      <p:cBhvr>
                                        <p:cTn id="308" dur="2662" spd="-100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3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1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12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13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14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06471 -0.13519 0.07708 -0.05139 0.13151 -0.18125 " pathEditMode="relative" rAng="0" ptsTypes="AA">
                                      <p:cBhvr>
                                        <p:cTn id="316" dur="2229" spd="-100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3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9" dur="433" fill="hold">
                                          <p:stCondLst>
                                            <p:cond delay="303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0" dur="4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1" dur="1" fill="hold">
                                          <p:stCondLst>
                                            <p:cond delay="346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22" dur="398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2.22222E-6 C -0.04036 -0.14422 0.01758 -0.1956 -0.00286 -0.34422 " pathEditMode="relative" rAng="0" ptsTypes="AA">
                                      <p:cBhvr>
                                        <p:cTn id="324" dur="2261" spd="-100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7" y="-17222"/>
                                    </p:animMotion>
                                  </p:childTnLst>
                                </p:cTn>
                              </p:par>
                              <p:par>
                                <p:cTn id="3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7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8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9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0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332" dur="3846" spd="-100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5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6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7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8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5.55112E-17 C 0.1069 -0.07315 0.10586 -0.1625 0.13359 -0.2912 " pathEditMode="relative" rAng="0" ptsTypes="AA">
                                      <p:cBhvr>
                                        <p:cTn id="340" dur="3444" spd="-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3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4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4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C 0.07122 -0.04398 0.06237 -0.16273 0.0901 -0.27847 " pathEditMode="relative" rAng="0" ptsTypes="AA">
                                      <p:cBhvr>
                                        <p:cTn id="348" dur="2300" spd="-100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3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5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5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33333E-6 C -0.01133 -0.10578 -0.06198 -0.18449 -0.00768 -0.31458 " pathEditMode="relative" rAng="0" ptsTypes="AA">
                                      <p:cBhvr>
                                        <p:cTn id="356" dur="2300" spd="-100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3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59259E-6 C 0.06471 -0.13518 0.07708 -0.05139 0.13151 -0.18125 " pathEditMode="relative" rAng="0" ptsTypes="AA">
                                      <p:cBhvr>
                                        <p:cTn id="364" dur="2300" spd="-100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36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C -0.0401 -0.14398 -0.07305 -0.07477 -0.10898 -0.21713 " pathEditMode="relative" rAng="0" ptsTypes="AA">
                                      <p:cBhvr>
                                        <p:cTn id="372" dur="2300" spd="-100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3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7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3.7037E-7 C 0.08372 -0.1206 0.14375 -0.01111 0.19831 -0.14097 " pathEditMode="relative" rAng="0" ptsTypes="AA">
                                      <p:cBhvr>
                                        <p:cTn id="380" dur="2300" spd="-100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8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8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8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8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388" dur="2300" spd="-100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8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9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9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9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C -0.04023 -0.14422 0.01732 -0.1956 -0.00299 -0.34422 " pathEditMode="relative" rAng="0" ptsTypes="AA">
                                      <p:cBhvr>
                                        <p:cTn id="396" dur="2300" spd="-100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39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0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44444E-6 C 0.00378 -0.22477 0.15391 -0.14306 0.13373 -0.29121 " pathEditMode="relative" rAng="0" ptsTypes="AA">
                                      <p:cBhvr>
                                        <p:cTn id="404" dur="2300" spd="-100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0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C 0.0323 -0.19768 0.04193 -0.19838 0.1336 -0.2912 " pathEditMode="relative" rAng="0" ptsTypes="AA">
                                      <p:cBhvr>
                                        <p:cTn id="412" dur="2300" spd="-100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420" dur="2300" spd="-100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2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C 0.00105 -0.11574 -0.11797 -0.13287 -0.09036 -0.26157 " pathEditMode="relative" rAng="0" ptsTypes="AA">
                                      <p:cBhvr>
                                        <p:cTn id="428" dur="2300" spd="-100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4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1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32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3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34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85185E-6 C 0.07123 -0.04398 0.06237 -0.16273 0.09011 -0.27847 " pathEditMode="relative" rAng="0" ptsTypes="AA">
                                      <p:cBhvr>
                                        <p:cTn id="436" dur="2714" spd="-100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4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48148E-6 C -0.01132 -0.10579 -0.06198 -0.18449 -0.00768 -0.31458 " pathEditMode="relative" rAng="0" ptsTypes="AA">
                                      <p:cBhvr>
                                        <p:cTn id="444" dur="3409" spd="-100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18"/>
                                    </p:animMotion>
                                  </p:childTnLst>
                                </p:cTn>
                              </p:par>
                              <p:par>
                                <p:cTn id="4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7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9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0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06472 -0.13542 0.07722 -0.05139 0.13164 -0.18125 " pathEditMode="relative" rAng="0" ptsTypes="AA">
                                      <p:cBhvr>
                                        <p:cTn id="452" dur="3060" spd="-100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4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55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6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7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8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33333E-6 C -0.0401 -0.14375 -0.07305 -0.07477 -0.10898 -0.21713 " pathEditMode="relative" rAng="0" ptsTypes="AA">
                                      <p:cBhvr>
                                        <p:cTn id="460" dur="3515" spd="-100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4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63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64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65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6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96296E-6 C 0.08373 -0.1206 0.14375 -0.01111 0.19831 -0.14097 " pathEditMode="relative" rAng="0" ptsTypes="AA">
                                      <p:cBhvr>
                                        <p:cTn id="468" dur="2924" spd="-100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4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1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72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73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74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476" dur="2415" spd="-100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4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9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0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1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82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7.40741E-7 C -0.04024 -0.14421 0.01731 -0.1956 -0.003 -0.34421 " pathEditMode="relative" rAng="0" ptsTypes="AA">
                                      <p:cBhvr>
                                        <p:cTn id="484" dur="2191" spd="-100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4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7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8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9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0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7.40741E-7 C 0.00378 -0.22477 0.15404 -0.14282 0.13372 -0.2912 " pathEditMode="relative" rAng="0" ptsTypes="AA">
                                      <p:cBhvr>
                                        <p:cTn id="492" dur="2340" spd="-100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5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6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7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8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C 0.07604 -0.05301 0.06666 -0.19606 0.09635 -0.33518 " pathEditMode="relative" rAng="0" ptsTypes="AA">
                                      <p:cBhvr>
                                        <p:cTn id="500" dur="3347" spd="-100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5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03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4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05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6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3.7037E-6 C 0.06432 -0.17315 0.07669 -0.06574 0.13086 -0.23172 " pathEditMode="relative" rAng="0" ptsTypes="AA">
                                      <p:cBhvr>
                                        <p:cTn id="508" dur="2180" spd="-100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5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1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12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3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14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C -0.01471 -0.12338 -0.08021 -0.21551 -0.01003 -0.36713 " pathEditMode="relative" rAng="0" ptsTypes="AA">
                                      <p:cBhvr>
                                        <p:cTn id="516" dur="2645" spd="-100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5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9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0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1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2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85185E-6 C 0.13985 -0.01227 0.09727 0.20209 0.18815 0.16227 " pathEditMode="relative" rAng="5160000" ptsTypes="AA">
                                      <p:cBhvr>
                                        <p:cTn id="524" dur="2595" spd="-100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14" y="8241"/>
                                    </p:animMotion>
                                  </p:childTnLst>
                                </p:cTn>
                              </p:par>
                              <p:par>
                                <p:cTn id="5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7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8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9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0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C -0.04479 -0.16551 -0.08151 -0.08611 -0.12148 -0.25023 " pathEditMode="relative" rAng="0" ptsTypes="AA">
                                      <p:cBhvr>
                                        <p:cTn id="532" dur="2961" spd="-100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00"/>
                                    </p:animMotion>
                                  </p:childTnLst>
                                </p:cTn>
                              </p:par>
                              <p:par>
                                <p:cTn id="5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35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6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7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8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3.7037E-6 C 0.10482 -0.20694 0.17995 -0.01921 0.24831 -0.24189 " pathEditMode="relative" rAng="0" ptsTypes="AA">
                                      <p:cBhvr>
                                        <p:cTn id="540" dur="2965" spd="-100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083"/>
                                    </p:animMotion>
                                  </p:childTnLst>
                                </p:cTn>
                              </p:par>
                              <p:par>
                                <p:cTn id="5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43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44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45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6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96296E-6 C 0.0332 -0.23611 0.04309 -0.23703 0.13763 -0.34768 " pathEditMode="relative" rAng="0" ptsTypes="AA">
                                      <p:cBhvr>
                                        <p:cTn id="548" dur="3510" spd="-100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5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1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52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53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54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1.11111E-6 C 0.00156 -0.15486 -0.16419 -0.17778 -0.12565 -0.34954 " pathEditMode="relative" rAng="0" ptsTypes="AA">
                                      <p:cBhvr>
                                        <p:cTn id="556" dur="2662" spd="-100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89" y="-17477"/>
                                    </p:animMotion>
                                  </p:childTnLst>
                                </p:cTn>
                              </p:par>
                              <p:par>
                                <p:cTn id="5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9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0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1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62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59259E-6 C 0.07122 -0.04398 0.06237 -0.16273 0.0901 -0.27847 " pathEditMode="relative" rAng="0" ptsTypes="AA">
                                      <p:cBhvr>
                                        <p:cTn id="564" dur="2820" spd="-100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56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67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8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9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70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C 0.00377 -0.22477 0.15403 -0.14282 0.13372 -0.2912 " pathEditMode="relative" rAng="0" ptsTypes="AA">
                                      <p:cBhvr>
                                        <p:cTn id="572" dur="2298" spd="-100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75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76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77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78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580" dur="3846" spd="-100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8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83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84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85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86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7.40741E-7 C 0.00104 -0.11574 -0.11797 -0.13287 -0.09036 -0.26157 " pathEditMode="relative" rAng="0" ptsTypes="AA">
                                      <p:cBhvr>
                                        <p:cTn id="588" dur="3652" spd="-100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58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91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92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93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94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96296E-6 C 0.1069 -0.07315 0.10586 -0.1625 0.1336 -0.29121 " pathEditMode="relative" rAng="0" ptsTypes="AA">
                                      <p:cBhvr>
                                        <p:cTn id="596" dur="3444" spd="-100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59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99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00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01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02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33333E-6 C 0.07604 -0.05301 0.06667 -0.19606 0.09636 -0.33518 " pathEditMode="relative" rAng="0" ptsTypes="AA">
                                      <p:cBhvr>
                                        <p:cTn id="604" dur="3347" spd="-100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60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07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08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09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10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C 0.03321 -0.23588 0.0431 -0.23704 0.13763 -0.34768 " pathEditMode="relative" rAng="0" ptsTypes="AA">
                                      <p:cBhvr>
                                        <p:cTn id="612" dur="3510" spd="-100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6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15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1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17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18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C 0.00143 -0.15486 -0.16406 -0.17778 -0.12565 -0.34954 " pathEditMode="relative" rAng="0" ptsTypes="AA">
                                      <p:cBhvr>
                                        <p:cTn id="620" dur="2662" spd="-100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6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23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24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25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26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48148E-6 C 0.06472 -0.13518 0.07709 -0.05139 0.13151 -0.18125 " pathEditMode="relative" rAng="0" ptsTypes="AA">
                                      <p:cBhvr>
                                        <p:cTn id="628" dur="2229" spd="-100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6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31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32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33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34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794 0.16644 C -0.10872 0.10903 -0.13464 0.19514 -0.04518 0.1294 " pathEditMode="relative" rAng="0" ptsTypes="AA">
                                      <p:cBhvr>
                                        <p:cTn id="636" dur="3846" spd="-100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6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3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4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4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7037E-7 C 0.07122 -0.04398 0.06237 -0.16273 0.0901 -0.27847 " pathEditMode="relative" rAng="0" ptsTypes="AA">
                                      <p:cBhvr>
                                        <p:cTn id="644" dur="2300" spd="-100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6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4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4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5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85185E-6 C 0.06472 -0.13541 0.07709 -0.05139 0.13152 -0.18125 " pathEditMode="relative" rAng="0" ptsTypes="AA">
                                      <p:cBhvr>
                                        <p:cTn id="652" dur="2300" spd="-100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6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5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5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5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5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660" dur="2300" spd="-100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6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6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6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6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6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668" dur="2300" spd="-100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6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7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7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7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7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9 4.81481E-6 C 0.00286 0.20578 -0.00625 0.2118 -0.07735 0.35046 " pathEditMode="relative" rAng="9720000" ptsTypes="AA">
                                      <p:cBhvr>
                                        <p:cTn id="676" dur="23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28" y="17523"/>
                                    </p:animMotion>
                                  </p:childTnLst>
                                </p:cTn>
                              </p:par>
                              <p:par>
                                <p:cTn id="6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7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8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8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8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-0.00023 C -0.0655 0.01505 -0.05847 0.22593 -0.13412 0.19514 " pathEditMode="relative" rAng="15720000" ptsTypes="AA">
                                      <p:cBhvr>
                                        <p:cTn id="684" dur="23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10162"/>
                                    </p:animMotion>
                                  </p:childTnLst>
                                </p:cTn>
                              </p:par>
                              <p:par>
                                <p:cTn id="6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8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8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8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9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692" dur="2300" spd="-100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95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9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97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98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23 C 0.08658 -0.01875 0.0763 -0.31366 0.17695 -0.26991 " pathEditMode="relative" rAng="4920000" ptsTypes="AA">
                                      <p:cBhvr>
                                        <p:cTn id="700" dur="2662" spd="-100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02" y="-14028"/>
                                    </p:animMotion>
                                  </p:childTnLst>
                                </p:cTn>
                              </p:par>
                              <p:par>
                                <p:cTn id="7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0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0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0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0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708" dur="2300" spd="-100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7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1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1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1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C -0.04023 -0.14422 0.01732 -0.1956 -0.00299 -0.34422 " pathEditMode="relative" rAng="0" ptsTypes="AA">
                                      <p:cBhvr>
                                        <p:cTn id="716" dur="2300" spd="-100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7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1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2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724" dur="2300" spd="-100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7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2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3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C -0.0401 -0.14398 -0.07305 -0.07477 -0.10898 -0.21713 " pathEditMode="relative" rAng="0" ptsTypes="AA">
                                      <p:cBhvr>
                                        <p:cTn id="732" dur="2300" spd="-100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7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3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3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3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C 0.07122 -0.04398 0.06237 -0.16273 0.0901 -0.27847 " pathEditMode="relative" rAng="0" ptsTypes="AA">
                                      <p:cBhvr>
                                        <p:cTn id="740" dur="2300" spd="-100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7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4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4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4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4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748" dur="2300" spd="-100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7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5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5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5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756" dur="2300" spd="-100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7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5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6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6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6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C 0.03321 -0.23588 0.0431 -0.23704 0.13763 -0.34768 " pathEditMode="relative" rAng="0" ptsTypes="AA">
                                      <p:cBhvr>
                                        <p:cTn id="764" dur="3510" spd="-100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5" fill="hold">
                      <p:stCondLst>
                        <p:cond delay="indefinite"/>
                      </p:stCondLst>
                      <p:childTnLst>
                        <p:par>
                          <p:cTn id="766" fill="hold">
                            <p:stCondLst>
                              <p:cond delay="0"/>
                            </p:stCondLst>
                            <p:childTnLst>
                              <p:par>
                                <p:cTn id="76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9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7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5" grpId="0" animBg="1"/>
      <p:bldP spid="105" grpId="1" animBg="1"/>
      <p:bldP spid="106" grpId="0" animBg="1"/>
      <p:bldP spid="106" grpId="1" animBg="1"/>
      <p:bldP spid="107" grpId="0" animBg="1"/>
      <p:bldP spid="107" grpId="1" animBg="1"/>
      <p:bldP spid="108" grpId="0" animBg="1"/>
      <p:bldP spid="108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131" grpId="1" animBg="1"/>
      <p:bldP spid="132" grpId="0" animBg="1"/>
      <p:bldP spid="132" grpId="1" animBg="1"/>
      <p:bldP spid="133" grpId="0" animBg="1"/>
      <p:bldP spid="133" grpId="1" animBg="1"/>
      <p:bldP spid="134" grpId="0" animBg="1"/>
      <p:bldP spid="134" grpId="1" animBg="1"/>
      <p:bldP spid="135" grpId="0" animBg="1"/>
      <p:bldP spid="135" grpId="1" animBg="1"/>
      <p:bldP spid="136" grpId="0" animBg="1"/>
      <p:bldP spid="136" grpId="1" animBg="1"/>
      <p:bldP spid="137" grpId="0" animBg="1"/>
      <p:bldP spid="137" grpId="1" animBg="1"/>
      <p:bldP spid="138" grpId="0" animBg="1"/>
      <p:bldP spid="138" grpId="1" animBg="1"/>
      <p:bldP spid="139" grpId="0" animBg="1"/>
      <p:bldP spid="139" grpId="1" animBg="1"/>
      <p:bldP spid="140" grpId="0" animBg="1"/>
      <p:bldP spid="140" grpId="1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timg (5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5140" y="33655"/>
            <a:ext cx="7204075" cy="6488430"/>
          </a:xfrm>
          <a:prstGeom prst="rect">
            <a:avLst/>
          </a:prstGeom>
        </p:spPr>
      </p:pic>
      <p:sp>
        <p:nvSpPr>
          <p:cNvPr id="24" name="椭圆 23"/>
          <p:cNvSpPr/>
          <p:nvPr/>
        </p:nvSpPr>
        <p:spPr>
          <a:xfrm>
            <a:off x="4808221" y="29161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9569180" y="260213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302940" y="183343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797904" y="220435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220054" y="286566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9529523" y="3118013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10756339" y="93366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10279927" y="3720192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0179754" y="213178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8573204" y="533386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8583181" y="1391557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0774841" y="1565728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0107184" y="941614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7859675" y="377562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605018" y="65978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0755276" y="3642953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9617718" y="361188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1329497" y="25769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8490958" y="79394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320165" y="-138825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7024914" y="1048657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3317522" y="3661229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10446758" y="354661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614499" y="417591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9490892" y="2283387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7463428" y="2803407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11114677" y="5307121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363470" y="237523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11287814" y="5061314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8663578" y="2052162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8978357" y="1208418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10154014" y="2254775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9853749" y="143802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8535741" y="2204835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7609764" y="981034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11522671" y="1726533"/>
            <a:ext cx="343644" cy="343644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7324588" y="174843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10367998" y="551126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8762010" y="1898650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10524831" y="540330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11350779" y="2646665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7528539" y="1998666"/>
            <a:ext cx="461792" cy="461792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5889529" y="664935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8774886" y="109305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10689390" y="3429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956750" y="391814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7724490" y="36198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7619593" y="68457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8708074" y="3016058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10949544" y="3947016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6" name="椭圆 95"/>
          <p:cNvSpPr/>
          <p:nvPr/>
        </p:nvSpPr>
        <p:spPr>
          <a:xfrm>
            <a:off x="10187745" y="136162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8398360" y="34290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9648594" y="332014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8993256" y="2233517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9916656" y="1782541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1" name="椭圆 100"/>
          <p:cNvSpPr/>
          <p:nvPr/>
        </p:nvSpPr>
        <p:spPr>
          <a:xfrm>
            <a:off x="9941278" y="1619404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2" name="椭圆 101"/>
          <p:cNvSpPr/>
          <p:nvPr/>
        </p:nvSpPr>
        <p:spPr>
          <a:xfrm>
            <a:off x="6718524" y="339731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3" name="椭圆 102"/>
          <p:cNvSpPr/>
          <p:nvPr/>
        </p:nvSpPr>
        <p:spPr>
          <a:xfrm>
            <a:off x="8702444" y="2679839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11676771" y="2360281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5" name="椭圆 104"/>
          <p:cNvSpPr/>
          <p:nvPr/>
        </p:nvSpPr>
        <p:spPr>
          <a:xfrm>
            <a:off x="11270728" y="214121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6" name="椭圆 105"/>
          <p:cNvSpPr/>
          <p:nvPr/>
        </p:nvSpPr>
        <p:spPr>
          <a:xfrm>
            <a:off x="10025060" y="3650482"/>
            <a:ext cx="183328" cy="18332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7" name="椭圆 106"/>
          <p:cNvSpPr/>
          <p:nvPr/>
        </p:nvSpPr>
        <p:spPr>
          <a:xfrm>
            <a:off x="7681523" y="5240593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8" name="椭圆 107"/>
          <p:cNvSpPr/>
          <p:nvPr/>
        </p:nvSpPr>
        <p:spPr>
          <a:xfrm>
            <a:off x="10611593" y="2539219"/>
            <a:ext cx="109547" cy="109547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9429697" y="1782684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6153098" y="1945648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1" name="椭圆 110"/>
          <p:cNvSpPr/>
          <p:nvPr/>
        </p:nvSpPr>
        <p:spPr>
          <a:xfrm>
            <a:off x="6297334" y="5058751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10198907" y="29610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3" name="椭圆 112"/>
          <p:cNvSpPr/>
          <p:nvPr/>
        </p:nvSpPr>
        <p:spPr>
          <a:xfrm>
            <a:off x="9302609" y="313486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9171932" y="2412146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5" name="椭圆 114"/>
          <p:cNvSpPr/>
          <p:nvPr/>
        </p:nvSpPr>
        <p:spPr>
          <a:xfrm>
            <a:off x="10719518" y="2503768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10656907" y="3076227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7923735" y="2107075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9846877" y="676266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9" name="椭圆 118"/>
          <p:cNvSpPr/>
          <p:nvPr/>
        </p:nvSpPr>
        <p:spPr>
          <a:xfrm>
            <a:off x="11411699" y="945933"/>
            <a:ext cx="246358" cy="246358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0" name="椭圆 119"/>
          <p:cNvSpPr/>
          <p:nvPr/>
        </p:nvSpPr>
        <p:spPr>
          <a:xfrm>
            <a:off x="5929493" y="3388127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1" name="椭圆 120"/>
          <p:cNvSpPr/>
          <p:nvPr/>
        </p:nvSpPr>
        <p:spPr>
          <a:xfrm>
            <a:off x="9166753" y="1970219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2" name="椭圆 121"/>
          <p:cNvSpPr/>
          <p:nvPr/>
        </p:nvSpPr>
        <p:spPr>
          <a:xfrm>
            <a:off x="4493959" y="835312"/>
            <a:ext cx="195943" cy="195943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3" name="椭圆 122"/>
          <p:cNvSpPr/>
          <p:nvPr/>
        </p:nvSpPr>
        <p:spPr>
          <a:xfrm>
            <a:off x="10319052" y="2929084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6708407" y="1266235"/>
            <a:ext cx="147210" cy="147210"/>
          </a:xfrm>
          <a:prstGeom prst="ellipse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1653932" y="371744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10215737" y="491808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8742512" y="279718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8088291" y="1603843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9806622" y="2663027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10011279" y="4586872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1" name="椭圆 130"/>
          <p:cNvSpPr/>
          <p:nvPr/>
        </p:nvSpPr>
        <p:spPr>
          <a:xfrm>
            <a:off x="11620531" y="250371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1082665" y="0"/>
            <a:ext cx="614664" cy="614664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solidFill>
              <a:schemeClr val="bg1"/>
            </a:solidFill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11818462" y="979729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4" name="椭圆 133"/>
          <p:cNvSpPr/>
          <p:nvPr/>
        </p:nvSpPr>
        <p:spPr>
          <a:xfrm>
            <a:off x="11779058" y="2479029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11971702" y="1342586"/>
            <a:ext cx="220298" cy="22029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10744979" y="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11985529" y="360135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11779058" y="4241800"/>
            <a:ext cx="412942" cy="412942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solidFill>
              <a:schemeClr val="bg1"/>
            </a:solidFill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11732455" y="3297362"/>
            <a:ext cx="131638" cy="131638"/>
          </a:xfrm>
          <a:prstGeom prst="ellipse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11677724" y="2057305"/>
            <a:ext cx="327912" cy="327912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Text Placeholder 7"/>
          <p:cNvSpPr txBox="1"/>
          <p:nvPr/>
        </p:nvSpPr>
        <p:spPr>
          <a:xfrm>
            <a:off x="373380" y="360045"/>
            <a:ext cx="4896485" cy="13487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altLang="fr-FR" sz="9600" b="1" dirty="0">
                <a:solidFill>
                  <a:schemeClr val="accent1"/>
                </a:solidFill>
                <a:cs typeface="+mn-ea"/>
                <a:sym typeface="+mn-lt"/>
              </a:rPr>
              <a:t>Le texte</a:t>
            </a:r>
            <a:endParaRPr lang="fr-FR" altLang="fr-FR" sz="96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pic>
        <p:nvPicPr>
          <p:cNvPr id="3" name="U1L1-1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4064000"/>
            <a:ext cx="1677670" cy="1504315"/>
          </a:xfrm>
          <a:prstGeom prst="rect">
            <a:avLst/>
          </a:prstGeom>
        </p:spPr>
      </p:pic>
      <p:pic>
        <p:nvPicPr>
          <p:cNvPr id="4" name="U1L1-2">
            <a:hlinkClick r:id="" action="ppaction://media"/>
          </p:cNvPr>
          <p:cNvPicPr/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51760" y="3720465"/>
            <a:ext cx="2618105" cy="2075180"/>
          </a:xfrm>
          <a:prstGeom prst="rect">
            <a:avLst/>
          </a:prstGeom>
        </p:spPr>
      </p:pic>
      <p:pic>
        <p:nvPicPr>
          <p:cNvPr id="5" name="U1L1-3">
            <a:hlinkClick r:id="" action="ppaction://media"/>
          </p:cNvPr>
          <p:cNvPicPr/>
          <p:nvPr>
            <a:audi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11725" y="3265805"/>
            <a:ext cx="3260725" cy="2728595"/>
          </a:xfrm>
          <a:prstGeom prst="rect">
            <a:avLst/>
          </a:prstGeom>
        </p:spPr>
      </p:pic>
      <p:pic>
        <p:nvPicPr>
          <p:cNvPr id="6" name="U1L1-4">
            <a:hlinkClick r:id="" action="ppaction://media"/>
          </p:cNvPr>
          <p:cNvPicPr/>
          <p:nvPr>
            <a:audi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3530" y="3117850"/>
            <a:ext cx="4617720" cy="30619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0">
        <p15:prstTrans prst="crush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1.85185E-6 C 0.07122 -0.04398 0.06237 -0.16273 0.0901 -0.27847 " pathEditMode="relative" rAng="0" ptsTypes="AA">
                                      <p:cBhvr>
                                        <p:cTn id="12" dur="2714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22222E-6 C -0.01133 -0.10579 -0.06198 -0.18449 -0.00768 -0.31459 " pathEditMode="relative" rAng="0" ptsTypes="AA">
                                      <p:cBhvr>
                                        <p:cTn id="20" dur="3409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4.07407E-6 C 0.06472 -0.13541 0.07722 -0.05138 0.13164 -0.18125 " pathEditMode="relative" rAng="0" ptsTypes="AA">
                                      <p:cBhvr>
                                        <p:cTn id="28" dur="306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7 C 0.05521 -0.12708 0.00586 -0.14954 0.06198 -0.26921 " pathEditMode="relative" rAng="3840000" ptsTypes="AA">
                                      <p:cBhvr>
                                        <p:cTn id="36" dur="3515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9" y="-1347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11111E-6 C 0.08373 -0.1206 0.14375 -0.01111 0.19831 -0.14097 " pathEditMode="relative" rAng="0" ptsTypes="AA">
                                      <p:cBhvr>
                                        <p:cTn id="44" dur="2924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52" dur="2415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7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8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037E-7 C -0.04024 -0.14421 0.01732 -0.1956 -0.003 -0.34421 " pathEditMode="relative" rAng="0" ptsTypes="AA">
                                      <p:cBhvr>
                                        <p:cTn id="60" dur="2191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3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5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6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22222E-6 C 0.00377 -0.22477 0.15403 -0.14283 0.13372 -0.29121 " pathEditMode="relative" rAng="0" ptsTypes="AA">
                                      <p:cBhvr>
                                        <p:cTn id="68" dur="234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1" dur="419" fill="hold">
                                          <p:stCondLst>
                                            <p:cond delay="2933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3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4" dur="38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7.40741E-7 C 0.03229 -0.19769 0.04193 -0.19838 0.13359 -0.2912 " pathEditMode="relative" rAng="0" ptsTypes="AA">
                                      <p:cBhvr>
                                        <p:cTn id="76" dur="2196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9" dur="314" fill="hold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0" dur="3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1" dur="1" fill="hold">
                                          <p:stCondLst>
                                            <p:cond delay="251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82" dur="28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7.40741E-7 C 0.10703 -0.07315 0.10599 -0.1625 0.13359 -0.2912 " pathEditMode="relative" rAng="0" ptsTypes="AA">
                                      <p:cBhvr>
                                        <p:cTn id="84" dur="2546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87" dur="407" fill="hold">
                                          <p:stCondLst>
                                            <p:cond delay="285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88" dur="40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89" dur="1" fill="hold">
                                          <p:stCondLst>
                                            <p:cond delay="325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0" dur="37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48148E-6 C 0.00104 -0.11574 -0.11797 -0.13287 -0.09037 -0.26158 " pathEditMode="relative" rAng="0" ptsTypes="AA">
                                      <p:cBhvr>
                                        <p:cTn id="92" dur="3501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95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96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97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98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C 0.07604 -0.05301 0.06667 -0.19607 0.09636 -0.33519 " pathEditMode="relative" rAng="0" ptsTypes="AA">
                                      <p:cBhvr>
                                        <p:cTn id="100" dur="3347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03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04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05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06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3.7037E-7 C 0.06432 -0.17315 0.07669 -0.06574 0.13086 -0.23171 " pathEditMode="relative" rAng="0" ptsTypes="AA">
                                      <p:cBhvr>
                                        <p:cTn id="108" dur="218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1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12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13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14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C -0.01471 -0.12338 -0.08021 -0.21551 -0.01003 -0.36713 " pathEditMode="relative" rAng="0" ptsTypes="AA">
                                      <p:cBhvr>
                                        <p:cTn id="116" dur="2645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19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0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1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22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C 0.00287 -0.24885 0.12018 -0.15834 0.10443 -0.32223 " pathEditMode="relative" rAng="0" ptsTypes="AA">
                                      <p:cBhvr>
                                        <p:cTn id="124" dur="2595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86" y="-16111"/>
                                    </p:animMotion>
                                  </p:childTnLst>
                                </p:cTn>
                              </p:par>
                              <p:par>
                                <p:cTn id="1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27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28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29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0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6 C 0.05547 0.15463 0.08659 0.06782 0.1375 0.22152 " pathEditMode="relative" rAng="10380000" ptsTypes="AA">
                                      <p:cBhvr>
                                        <p:cTn id="132" dur="2961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88" y="11088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35" dur="273" fill="hold">
                                          <p:stCondLst>
                                            <p:cond delay="190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36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37" dur="1" fill="hold">
                                          <p:stCondLst>
                                            <p:cond delay="2181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38" dur="250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3.7037E-7 C -0.07162 -0.28356 0.12161 -0.16806 0.11159 -0.39653 " pathEditMode="relative" rAng="1740000" ptsTypes="AA">
                                      <p:cBhvr>
                                        <p:cTn id="140" dur="2681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21366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43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44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45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46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10482 -0.20695 0.17995 -0.01922 0.24831 -0.2419 " pathEditMode="relative" rAng="0" ptsTypes="AA">
                                      <p:cBhvr>
                                        <p:cTn id="148" dur="2965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106"/>
                                    </p:animMotion>
                                  </p:childTnLst>
                                </p:cTn>
                              </p:par>
                              <p:par>
                                <p:cTn id="1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1" dur="262" fill="hold">
                                          <p:stCondLst>
                                            <p:cond delay="1835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52" dur="2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53" dur="1" fill="hold">
                                          <p:stCondLst>
                                            <p:cond delay="209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54" dur="241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8 0.02847 0.16263 -0.03727 " pathEditMode="relative" rAng="0" ptsTypes="AA">
                                      <p:cBhvr>
                                        <p:cTn id="156" dur="3729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5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6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C 0.03321 -0.23588 0.0431 -0.23704 0.13763 -0.34769 " pathEditMode="relative" rAng="0" ptsTypes="AA">
                                      <p:cBhvr>
                                        <p:cTn id="164" dur="351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67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6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69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0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11111E-6 C 0.07317 0.08403 0.17187 -0.1537 0.23307 -0.00486 " pathEditMode="relative" rAng="7320000" ptsTypes="AA">
                                      <p:cBhvr>
                                        <p:cTn id="172" dur="2662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23" y="-694"/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75" dur="335" fill="hold">
                                          <p:stCondLst>
                                            <p:cond delay="234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76" dur="33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77" dur="1" fill="hold">
                                          <p:stCondLst>
                                            <p:cond delay="2682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78" dur="308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0.00023 C 0.11016 -0.09722 0.10912 -0.21551 0.13763 -0.38565 " pathEditMode="relative" rAng="0" ptsTypes="AA">
                                      <p:cBhvr>
                                        <p:cTn id="180" dur="2161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9259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83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84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85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86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C 0.07123 -0.04398 0.06237 -0.16273 0.09011 -0.27847 " pathEditMode="relative" rAng="0" ptsTypes="AA">
                                      <p:cBhvr>
                                        <p:cTn id="188" dur="282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18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1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192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193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194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07407E-6 C 0.09414 -0.05973 0.08112 0.02407 0.16497 -0.04005 " pathEditMode="relative" rAng="1800000" ptsTypes="AA">
                                      <p:cBhvr>
                                        <p:cTn id="196" dur="2229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42" y="-2014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199" dur="418" fill="hold">
                                          <p:stCondLst>
                                            <p:cond delay="2927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0" dur="4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1" dur="1" fill="hold">
                                          <p:stCondLst>
                                            <p:cond delay="3343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02" dur="384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81481E-6 C -0.01133 -0.10579 -0.06198 -0.1845 -0.00769 -0.31459 " pathEditMode="relative" rAng="0" ptsTypes="AA">
                                      <p:cBhvr>
                                        <p:cTn id="204" dur="324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20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07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08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09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0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11111E-6 C 0.00378 -0.22477 0.15404 -0.14305 0.13372 -0.2912 " pathEditMode="relative" rAng="0" ptsTypes="AA">
                                      <p:cBhvr>
                                        <p:cTn id="212" dur="2298" spd="-100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2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15" dur="322" fill="hold">
                                          <p:stCondLst>
                                            <p:cond delay="2252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16" dur="3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17" dur="1" fill="hold">
                                          <p:stCondLst>
                                            <p:cond delay="2573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18" dur="296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C -0.04011 -0.14375 -0.07305 -0.07477 -0.10899 -0.21713 " pathEditMode="relative" rAng="0" ptsTypes="AA">
                                      <p:cBhvr>
                                        <p:cTn id="220" dur="2439" spd="-100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2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23" dur="433" fill="hold">
                                          <p:stCondLst>
                                            <p:cond delay="3034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24" dur="4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25" dur="1" fill="hold">
                                          <p:stCondLst>
                                            <p:cond delay="3466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26" dur="398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1.11111E-6 C -0.04062 -0.14421 0.01771 -0.1956 -0.00286 -0.34421 " pathEditMode="relative" rAng="0" ptsTypes="AA">
                                      <p:cBhvr>
                                        <p:cTn id="228" dur="2261" spd="-100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7" y="-17222"/>
                                    </p:animMotion>
                                  </p:childTnLst>
                                </p:cTn>
                              </p:par>
                              <p:par>
                                <p:cTn id="2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1" dur="224" fill="hold">
                                          <p:stCondLst>
                                            <p:cond delay="1566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32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33" dur="1" fill="hold">
                                          <p:stCondLst>
                                            <p:cond delay="1788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34" dur="20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2.22222E-6 C 0.08373 -0.1206 0.14375 -0.01111 0.19831 -0.14097 " pathEditMode="relative" rAng="0" ptsTypes="AA">
                                      <p:cBhvr>
                                        <p:cTn id="236" dur="2691" spd="-100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39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0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1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42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244" dur="3846" spd="-10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2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47" dur="334" fill="hold">
                                          <p:stCondLst>
                                            <p:cond delay="2341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48" dur="3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49" dur="1" fill="hold">
                                          <p:stCondLst>
                                            <p:cond delay="2674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0" dur="30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22222E-6 C 0.03229 -0.19768 0.04193 -0.19838 0.13359 -0.2912 " pathEditMode="relative" rAng="0" ptsTypes="AA">
                                      <p:cBhvr>
                                        <p:cTn id="252" dur="2813" spd="-10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55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56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57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58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1.48148E-6 C 0.00104 -0.11574 -0.11797 -0.13287 -0.09036 -0.26158 " pathEditMode="relative" rAng="0" ptsTypes="AA">
                                      <p:cBhvr>
                                        <p:cTn id="260" dur="3652" spd="-10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2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63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64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65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66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96296E-6 C 0.1069 -0.07315 0.10586 -0.1625 0.1336 -0.29121 " pathEditMode="relative" rAng="0" ptsTypes="AA">
                                      <p:cBhvr>
                                        <p:cTn id="268" dur="3444" spd="-100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2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1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72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73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74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22222E-6 C 0.07123 -0.04398 0.06237 -0.16273 0.09011 -0.27847 " pathEditMode="relative" rAng="0" ptsTypes="AA">
                                      <p:cBhvr>
                                        <p:cTn id="276" dur="2714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2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79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0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1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82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85185E-6 C 0.08373 -0.1206 0.14375 -0.01111 0.19831 -0.14097 " pathEditMode="relative" rAng="0" ptsTypes="AA">
                                      <p:cBhvr>
                                        <p:cTn id="284" dur="2924" spd="-100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2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87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88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89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0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48148E-6 C 0.07604 -0.05301 0.06667 -0.19606 0.09635 -0.33518 " pathEditMode="relative" rAng="0" ptsTypes="AA">
                                      <p:cBhvr>
                                        <p:cTn id="292" dur="3347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2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295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296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297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298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48148E-6 C 0.0332 -0.23611 0.0431 -0.23704 0.13763 -0.34769 " pathEditMode="relative" rAng="0" ptsTypes="AA">
                                      <p:cBhvr>
                                        <p:cTn id="300" dur="3510" spd="-100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3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03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04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05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06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7037E-7 C 0.00143 -0.15486 -0.16406 -0.17778 -0.12565 -0.34954 " pathEditMode="relative" rAng="0" ptsTypes="AA">
                                      <p:cBhvr>
                                        <p:cTn id="308" dur="2662" spd="-100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3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1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12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13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14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06471 -0.13519 0.07708 -0.05139 0.13151 -0.18125 " pathEditMode="relative" rAng="0" ptsTypes="AA">
                                      <p:cBhvr>
                                        <p:cTn id="316" dur="2229" spd="-100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3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19" dur="433" fill="hold">
                                          <p:stCondLst>
                                            <p:cond delay="3034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0" dur="43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1" dur="1" fill="hold">
                                          <p:stCondLst>
                                            <p:cond delay="3466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22" dur="398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2.22222E-6 C -0.04036 -0.14422 0.01758 -0.1956 -0.00286 -0.34422 " pathEditMode="relative" rAng="0" ptsTypes="AA">
                                      <p:cBhvr>
                                        <p:cTn id="324" dur="2261" spd="-100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7" y="-17222"/>
                                    </p:animMotion>
                                  </p:childTnLst>
                                </p:cTn>
                              </p:par>
                              <p:par>
                                <p:cTn id="3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27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28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29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0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 0.07318 0.02848 0.16263 -0.03726 " pathEditMode="relative" rAng="0" ptsTypes="AA">
                                      <p:cBhvr>
                                        <p:cTn id="332" dur="3846" spd="-100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35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36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37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38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5.55112E-17 C 0.1069 -0.07315 0.10586 -0.1625 0.13359 -0.2912 " pathEditMode="relative" rAng="0" ptsTypes="AA">
                                      <p:cBhvr>
                                        <p:cTn id="340" dur="3444" spd="-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3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4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4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4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4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C 0.07122 -0.04398 0.06237 -0.16273 0.0901 -0.27847 " pathEditMode="relative" rAng="0" ptsTypes="AA">
                                      <p:cBhvr>
                                        <p:cTn id="348" dur="2300" spd="-100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3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5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5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33333E-6 C -0.01133 -0.10578 -0.06198 -0.18449 -0.00768 -0.31458 " pathEditMode="relative" rAng="0" ptsTypes="AA">
                                      <p:cBhvr>
                                        <p:cTn id="356" dur="2300" spd="-100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41"/>
                                    </p:animMotion>
                                  </p:childTnLst>
                                </p:cTn>
                              </p:par>
                              <p:par>
                                <p:cTn id="3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5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6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59259E-6 C 0.06471 -0.13518 0.07708 -0.05139 0.13151 -0.18125 " pathEditMode="relative" rAng="0" ptsTypes="AA">
                                      <p:cBhvr>
                                        <p:cTn id="364" dur="2300" spd="-100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36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6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6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6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C -0.0401 -0.14398 -0.07305 -0.07477 -0.10898 -0.21713 " pathEditMode="relative" rAng="0" ptsTypes="AA">
                                      <p:cBhvr>
                                        <p:cTn id="372" dur="2300" spd="-100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3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7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7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7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7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3.7037E-7 C 0.08372 -0.1206 0.14375 -0.01111 0.19831 -0.14097 " pathEditMode="relative" rAng="0" ptsTypes="AA">
                                      <p:cBhvr>
                                        <p:cTn id="380" dur="2300" spd="-100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38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8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8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8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8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388" dur="2300" spd="-100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38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39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39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39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C -0.04023 -0.14422 0.01732 -0.1956 -0.00299 -0.34422 " pathEditMode="relative" rAng="0" ptsTypes="AA">
                                      <p:cBhvr>
                                        <p:cTn id="396" dur="2300" spd="-100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39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39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0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44444E-6 C 0.00378 -0.22477 0.15391 -0.14306 0.13373 -0.29121 " pathEditMode="relative" rAng="0" ptsTypes="AA">
                                      <p:cBhvr>
                                        <p:cTn id="404" dur="2300" spd="-100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0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0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0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0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C 0.0323 -0.19768 0.04193 -0.19838 0.1336 -0.2912 " pathEditMode="relative" rAng="0" ptsTypes="AA">
                                      <p:cBhvr>
                                        <p:cTn id="412" dur="2300" spd="-100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1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1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1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420" dur="2300" spd="-100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4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2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2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2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C 0.00105 -0.11574 -0.11797 -0.13287 -0.09036 -0.26157 " pathEditMode="relative" rAng="0" ptsTypes="AA">
                                      <p:cBhvr>
                                        <p:cTn id="428" dur="2300" spd="-100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4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1" dur="316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32" dur="3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33" dur="1" fill="hold">
                                          <p:stCondLst>
                                            <p:cond delay="2528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34" dur="29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85185E-6 C 0.07123 -0.04398 0.06237 -0.16273 0.09011 -0.27847 " pathEditMode="relative" rAng="0" ptsTypes="AA">
                                      <p:cBhvr>
                                        <p:cTn id="436" dur="2714" spd="-100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4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3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4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48148E-6 C -0.01132 -0.10579 -0.06198 -0.18449 -0.00768 -0.31458 " pathEditMode="relative" rAng="0" ptsTypes="AA">
                                      <p:cBhvr>
                                        <p:cTn id="444" dur="3409" spd="-100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-15718"/>
                                    </p:animMotion>
                                  </p:childTnLst>
                                </p:cTn>
                              </p:par>
                              <p:par>
                                <p:cTn id="4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47" dur="419" fill="hold">
                                          <p:stCondLst>
                                            <p:cond delay="2935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48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49" dur="1" fill="hold">
                                          <p:stCondLst>
                                            <p:cond delay="3353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0" dur="385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3.33333E-6 C 0.06472 -0.13542 0.07722 -0.05139 0.13164 -0.18125 " pathEditMode="relative" rAng="0" ptsTypes="AA">
                                      <p:cBhvr>
                                        <p:cTn id="452" dur="3060" spd="-100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9" y="-9074"/>
                                    </p:animMotion>
                                  </p:childTnLst>
                                </p:cTn>
                              </p:par>
                              <p:par>
                                <p:cTn id="4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55" dur="237" fill="hold">
                                          <p:stCondLst>
                                            <p:cond delay="1658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56" dur="2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57" dur="1" fill="hold">
                                          <p:stCondLst>
                                            <p:cond delay="1894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58" dur="21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33333E-6 C -0.0401 -0.14375 -0.07305 -0.07477 -0.10898 -0.21713 " pathEditMode="relative" rAng="0" ptsTypes="AA">
                                      <p:cBhvr>
                                        <p:cTn id="460" dur="3515" spd="-100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4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63" dur="305" fill="hold">
                                          <p:stCondLst>
                                            <p:cond delay="2133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64" dur="30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65" dur="1" fill="hold">
                                          <p:stCondLst>
                                            <p:cond delay="2437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66" dur="280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2.96296E-6 C 0.08373 -0.1206 0.14375 -0.01111 0.19831 -0.14097 " pathEditMode="relative" rAng="0" ptsTypes="AA">
                                      <p:cBhvr>
                                        <p:cTn id="468" dur="2924" spd="-100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-7060"/>
                                    </p:animMotion>
                                  </p:childTnLst>
                                </p:cTn>
                              </p:par>
                              <p:par>
                                <p:cTn id="4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1" dur="324" fill="hold">
                                          <p:stCondLst>
                                            <p:cond delay="2271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72" dur="3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73" dur="1" fill="hold">
                                          <p:stCondLst>
                                            <p:cond delay="2594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74" dur="298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9 -0.05741 0.07317 0.02847 0.16263 -0.03727 " pathEditMode="relative" rAng="0" ptsTypes="AA">
                                      <p:cBhvr>
                                        <p:cTn id="476" dur="2415" spd="-100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4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79" dur="289" fill="hold">
                                          <p:stCondLst>
                                            <p:cond delay="2024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0" dur="2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1" dur="1" fill="hold">
                                          <p:stCondLst>
                                            <p:cond delay="2311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82" dur="26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7.40741E-7 C -0.04024 -0.14421 0.01731 -0.1956 -0.003 -0.34421 " pathEditMode="relative" rAng="0" ptsTypes="AA">
                                      <p:cBhvr>
                                        <p:cTn id="484" dur="2191" spd="-100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4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87" dur="346" fill="hold">
                                          <p:stCondLst>
                                            <p:cond delay="241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88" dur="3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89" dur="1" fill="hold">
                                          <p:stCondLst>
                                            <p:cond delay="2763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0" dur="31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7.40741E-7 C 0.00378 -0.22477 0.15404 -0.14282 0.13372 -0.2912 " pathEditMode="relative" rAng="0" ptsTypes="AA">
                                      <p:cBhvr>
                                        <p:cTn id="492" dur="2340" spd="-100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4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495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496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497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498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6 C 0.07604 -0.05301 0.06666 -0.19606 0.09635 -0.33518 " pathEditMode="relative" rAng="0" ptsTypes="AA">
                                      <p:cBhvr>
                                        <p:cTn id="500" dur="3347" spd="-100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5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03" dur="273" fill="hold">
                                          <p:stCondLst>
                                            <p:cond delay="1912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04" dur="27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05" dur="1" fill="hold">
                                          <p:stCondLst>
                                            <p:cond delay="2184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06" dur="25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3.7037E-6 C 0.06432 -0.17315 0.07669 -0.06574 0.13086 -0.23172 " pathEditMode="relative" rAng="0" ptsTypes="AA">
                                      <p:cBhvr>
                                        <p:cTn id="508" dur="2180" spd="-100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1597"/>
                                    </p:animMotion>
                                  </p:childTnLst>
                                </p:cTn>
                              </p:par>
                              <p:par>
                                <p:cTn id="5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1" dur="224" fill="hold">
                                          <p:stCondLst>
                                            <p:cond delay="156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12" dur="2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13" dur="1" fill="hold">
                                          <p:stCondLst>
                                            <p:cond delay="1792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14" dur="20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C -0.01471 -0.12338 -0.08021 -0.21551 -0.01003 -0.36713 " pathEditMode="relative" rAng="0" ptsTypes="AA">
                                      <p:cBhvr>
                                        <p:cTn id="516" dur="2645" spd="-100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6" y="-18356"/>
                                    </p:animMotion>
                                  </p:childTnLst>
                                </p:cTn>
                              </p:par>
                              <p:par>
                                <p:cTn id="5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19" dur="389" fill="hold">
                                          <p:stCondLst>
                                            <p:cond delay="2724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0" dur="38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1" dur="1" fill="hold">
                                          <p:stCondLst>
                                            <p:cond delay="3112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22" dur="358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85185E-6 C 0.13985 -0.01227 0.09727 0.20209 0.18815 0.16227 " pathEditMode="relative" rAng="5160000" ptsTypes="AA">
                                      <p:cBhvr>
                                        <p:cTn id="524" dur="2595" spd="-100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14" y="8241"/>
                                    </p:animMotion>
                                  </p:childTnLst>
                                </p:cTn>
                              </p:par>
                              <p:par>
                                <p:cTn id="5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27" dur="269" fill="hold">
                                          <p:stCondLst>
                                            <p:cond delay="188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28" dur="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29" dur="1" fill="hold">
                                          <p:stCondLst>
                                            <p:cond delay="2147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0" dur="247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C -0.04479 -0.16551 -0.08151 -0.08611 -0.12148 -0.25023 " pathEditMode="relative" rAng="0" ptsTypes="AA">
                                      <p:cBhvr>
                                        <p:cTn id="532" dur="2961" spd="-100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81" y="-12500"/>
                                    </p:animMotion>
                                  </p:childTnLst>
                                </p:cTn>
                              </p:par>
                              <p:par>
                                <p:cTn id="5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35" dur="227" fill="hold">
                                          <p:stCondLst>
                                            <p:cond delay="159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36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37" dur="1" fill="hold">
                                          <p:stCondLst>
                                            <p:cond delay="1816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38" dur="209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3.7037E-6 C 0.10482 -0.20694 0.17995 -0.01921 0.24831 -0.24189 " pathEditMode="relative" rAng="0" ptsTypes="AA">
                                      <p:cBhvr>
                                        <p:cTn id="540" dur="2965" spd="-100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12083"/>
                                    </p:animMotion>
                                  </p:childTnLst>
                                </p:cTn>
                              </p:par>
                              <p:par>
                                <p:cTn id="5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43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44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45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46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96296E-6 C 0.0332 -0.23611 0.04309 -0.23703 0.13763 -0.34768 " pathEditMode="relative" rAng="0" ptsTypes="AA">
                                      <p:cBhvr>
                                        <p:cTn id="548" dur="3510" spd="-100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5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1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52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53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54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1.11111E-6 C 0.00156 -0.15486 -0.16419 -0.17778 -0.12565 -0.34954 " pathEditMode="relative" rAng="0" ptsTypes="AA">
                                      <p:cBhvr>
                                        <p:cTn id="556" dur="2662" spd="-100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89" y="-17477"/>
                                    </p:animMotion>
                                  </p:childTnLst>
                                </p:cTn>
                              </p:par>
                              <p:par>
                                <p:cTn id="5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59" dur="355" fill="hold">
                                          <p:stCondLst>
                                            <p:cond delay="2487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0" dur="3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1" dur="1" fill="hold">
                                          <p:stCondLst>
                                            <p:cond delay="2841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62" dur="32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59259E-6 C 0.07122 -0.04398 0.06237 -0.16273 0.0901 -0.27847 " pathEditMode="relative" rAng="0" ptsTypes="AA">
                                      <p:cBhvr>
                                        <p:cTn id="564" dur="2820" spd="-100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56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67" dur="293" fill="hold">
                                          <p:stCondLst>
                                            <p:cond delay="2051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68" dur="29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69" dur="1" fill="hold">
                                          <p:stCondLst>
                                            <p:cond delay="2343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70" dur="26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C 0.00377 -0.22477 0.15403 -0.14282 0.13372 -0.2912 " pathEditMode="relative" rAng="0" ptsTypes="AA">
                                      <p:cBhvr>
                                        <p:cTn id="572" dur="2298" spd="-100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57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75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76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77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78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580" dur="3846" spd="-100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58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83" dur="402" fill="hold">
                                          <p:stCondLst>
                                            <p:cond delay="2811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84" dur="40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85" dur="1" fill="hold">
                                          <p:stCondLst>
                                            <p:cond delay="3211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86" dur="369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7.40741E-7 C 0.00104 -0.11574 -0.11797 -0.13287 -0.09036 -0.26157 " pathEditMode="relative" rAng="0" ptsTypes="AA">
                                      <p:cBhvr>
                                        <p:cTn id="588" dur="3652" spd="-100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3079"/>
                                    </p:animMotion>
                                  </p:childTnLst>
                                </p:cTn>
                              </p:par>
                              <p:par>
                                <p:cTn id="58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91" dur="364" fill="hold">
                                          <p:stCondLst>
                                            <p:cond delay="2545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592" dur="36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593" dur="1" fill="hold">
                                          <p:stCondLst>
                                            <p:cond delay="2907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594" dur="3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96296E-6 C 0.1069 -0.07315 0.10586 -0.1625 0.1336 -0.29121 " pathEditMode="relative" rAng="0" ptsTypes="AA">
                                      <p:cBhvr>
                                        <p:cTn id="596" dur="3444" spd="-100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59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599" dur="277" fill="hold">
                                          <p:stCondLst>
                                            <p:cond delay="1937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00" dur="2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01" dur="1" fill="hold">
                                          <p:stCondLst>
                                            <p:cond delay="2213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02" dur="25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33333E-6 C 0.07604 -0.05301 0.06667 -0.19606 0.09636 -0.33518 " pathEditMode="relative" rAng="0" ptsTypes="AA">
                                      <p:cBhvr>
                                        <p:cTn id="604" dur="3347" spd="-100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-16759"/>
                                    </p:animMotion>
                                  </p:childTnLst>
                                </p:cTn>
                              </p:par>
                              <p:par>
                                <p:cTn id="60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07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08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09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10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C 0.03321 -0.23588 0.0431 -0.23704 0.13763 -0.34768 " pathEditMode="relative" rAng="0" ptsTypes="AA">
                                      <p:cBhvr>
                                        <p:cTn id="612" dur="3510" spd="-100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  <p:par>
                                <p:cTn id="61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15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1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17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18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C 0.00143 -0.15486 -0.16406 -0.17778 -0.12565 -0.34954 " pathEditMode="relative" rAng="0" ptsTypes="AA">
                                      <p:cBhvr>
                                        <p:cTn id="620" dur="2662" spd="-100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76" y="-17477"/>
                                    </p:animMotion>
                                  </p:childTnLst>
                                </p:cTn>
                              </p:par>
                              <p:par>
                                <p:cTn id="62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23" dur="426" fill="hold">
                                          <p:stCondLst>
                                            <p:cond delay="2983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24" dur="4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25" dur="1" fill="hold">
                                          <p:stCondLst>
                                            <p:cond delay="3408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26" dur="39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48148E-6 C 0.06472 -0.13518 0.07709 -0.05139 0.13151 -0.18125 " pathEditMode="relative" rAng="0" ptsTypes="AA">
                                      <p:cBhvr>
                                        <p:cTn id="628" dur="2229" spd="-100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6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31" dur="336" fill="hold">
                                          <p:stCondLst>
                                            <p:cond delay="2355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32" dur="3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33" dur="1" fill="hold">
                                          <p:stCondLst>
                                            <p:cond delay="269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34" dur="309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794 0.16644 C -0.10872 0.10903 -0.13464 0.19514 -0.04518 0.1294 " pathEditMode="relative" rAng="0" ptsTypes="AA">
                                      <p:cBhvr>
                                        <p:cTn id="636" dur="3846" spd="-100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63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3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4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4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7037E-7 C 0.07122 -0.04398 0.06237 -0.16273 0.0901 -0.27847 " pathEditMode="relative" rAng="0" ptsTypes="AA">
                                      <p:cBhvr>
                                        <p:cTn id="644" dur="2300" spd="-100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35"/>
                                    </p:animMotion>
                                  </p:childTnLst>
                                </p:cTn>
                              </p:par>
                              <p:par>
                                <p:cTn id="64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4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4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4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5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1.85185E-6 C 0.06472 -0.13541 0.07709 -0.05139 0.13152 -0.18125 " pathEditMode="relative" rAng="0" ptsTypes="AA">
                                      <p:cBhvr>
                                        <p:cTn id="652" dur="2300" spd="-100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-9074"/>
                                    </p:animMotion>
                                  </p:childTnLst>
                                </p:cTn>
                              </p:par>
                              <p:par>
                                <p:cTn id="65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5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5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5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5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660" dur="2300" spd="-100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66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6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6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6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6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668" dur="2300" spd="-100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66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7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7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7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7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9 4.81481E-6 C 0.00286 0.20578 -0.00625 0.2118 -0.07735 0.35046 " pathEditMode="relative" rAng="9720000" ptsTypes="AA">
                                      <p:cBhvr>
                                        <p:cTn id="676" dur="23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28" y="17523"/>
                                    </p:animMotion>
                                  </p:childTnLst>
                                </p:cTn>
                              </p:par>
                              <p:par>
                                <p:cTn id="67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7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8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8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8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-0.00023 C -0.0655 0.01505 -0.05847 0.22593 -0.13412 0.19514 " pathEditMode="relative" rAng="15720000" ptsTypes="AA">
                                      <p:cBhvr>
                                        <p:cTn id="684" dur="23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28" y="10162"/>
                                    </p:animMotion>
                                  </p:childTnLst>
                                </p:cTn>
                              </p:par>
                              <p:par>
                                <p:cTn id="68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8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8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8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9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692" dur="2300" spd="-100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69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695" dur="419" fill="hold">
                                          <p:stCondLst>
                                            <p:cond delay="2934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696" dur="4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697" dur="1" fill="hold">
                                          <p:stCondLst>
                                            <p:cond delay="3351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698" dur="38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23 C 0.08658 -0.01875 0.0763 -0.31366 0.17695 -0.26991 " pathEditMode="relative" rAng="4920000" ptsTypes="AA">
                                      <p:cBhvr>
                                        <p:cTn id="700" dur="2662" spd="-100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02" y="-14028"/>
                                    </p:animMotion>
                                  </p:childTnLst>
                                </p:cTn>
                              </p:par>
                              <p:par>
                                <p:cTn id="70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0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0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0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0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708" dur="2300" spd="-100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70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1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1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1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C -0.04023 -0.14422 0.01732 -0.1956 -0.00299 -0.34422 " pathEditMode="relative" rAng="0" ptsTypes="AA">
                                      <p:cBhvr>
                                        <p:cTn id="716" dur="2300" spd="-100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-17222"/>
                                    </p:animMotion>
                                  </p:childTnLst>
                                </p:cTn>
                              </p:par>
                              <p:par>
                                <p:cTn id="71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19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22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48148E-6 C 0.00377 -0.22477 0.1539 -0.14306 0.13372 -0.29121 " pathEditMode="relative" rAng="0" ptsTypes="AA">
                                      <p:cBhvr>
                                        <p:cTn id="724" dur="2300" spd="-100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1" y="-14560"/>
                                    </p:animMotion>
                                  </p:childTnLst>
                                </p:cTn>
                              </p:par>
                              <p:par>
                                <p:cTn id="72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27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2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30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1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C -0.0401 -0.14398 -0.07305 -0.07477 -0.10898 -0.21713 " pathEditMode="relative" rAng="0" ptsTypes="AA">
                                      <p:cBhvr>
                                        <p:cTn id="732" dur="2300" spd="-100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6" y="-10856"/>
                                    </p:animMotion>
                                  </p:childTnLst>
                                </p:cTn>
                              </p:par>
                              <p:par>
                                <p:cTn id="733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35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3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38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9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C 0.07122 -0.04398 0.06237 -0.16273 0.0901 -0.27847 " pathEditMode="relative" rAng="0" ptsTypes="AA">
                                      <p:cBhvr>
                                        <p:cTn id="740" dur="2300" spd="-100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05" y="-13912"/>
                                    </p:animMotion>
                                  </p:childTnLst>
                                </p:cTn>
                              </p:par>
                              <p:par>
                                <p:cTn id="74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43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4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4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46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7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C 0.10703 -0.07315 0.10599 -0.1625 0.13359 -0.2912 " pathEditMode="relative" rAng="0" ptsTypes="AA">
                                      <p:cBhvr>
                                        <p:cTn id="748" dur="2300" spd="-100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80" y="-14560"/>
                                    </p:animMotion>
                                  </p:childTnLst>
                                </p:cTn>
                              </p:par>
                              <p:par>
                                <p:cTn id="74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51" dur="250" fill="hold">
                                          <p:stCondLst>
                                            <p:cond delay="175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5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54" dur="2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5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9908 -0.05741 0.07317 0.02847 0.16263 -0.03727 " pathEditMode="relative" rAng="0" ptsTypes="AA">
                                      <p:cBhvr>
                                        <p:cTn id="756" dur="2300" spd="-100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38" y="-1852"/>
                                    </p:animMotion>
                                  </p:childTnLst>
                                </p:cTn>
                              </p:par>
                              <p:par>
                                <p:cTn id="75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out" filter="fade">
                                      <p:cBhvr additive="base">
                                        <p:cTn id="759" dur="345" fill="hold">
                                          <p:stCondLst>
                                            <p:cond delay="2417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Effect transition="in" filter="fade">
                                      <p:cBhvr additive="base">
                                        <p:cTn id="760" dur="3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 additive="base">
                                        <p:cTn id="761" dur="1" fill="hold">
                                          <p:stCondLst>
                                            <p:cond delay="2761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set>
                                      <p:cBhvr additive="base">
                                        <p:cTn id="762" dur="317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</p:cBhvr>
                                      <p:to>
                                        <p:strVal val="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3" presetID="0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C 0.03321 -0.23588 0.0431 -0.23704 0.13763 -0.34768 " pathEditMode="relative" rAng="0" ptsTypes="AA">
                                      <p:cBhvr>
                                        <p:cTn id="764" dur="3510" spd="-100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5" y="-17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65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>
                <p:cTn id="766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>
                <p:cTn id="76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>
                <p:cTn id="768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76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0" fill="hold">
                      <p:stCondLst>
                        <p:cond delay="0"/>
                      </p:stCondLst>
                      <p:childTnLst>
                        <p:par>
                          <p:cTn id="771" fill="hold">
                            <p:stCondLst>
                              <p:cond delay="0"/>
                            </p:stCondLst>
                            <p:childTnLst>
                              <p:par>
                                <p:cTn id="77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773" dur="435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77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5" fill="hold">
                      <p:stCondLst>
                        <p:cond delay="0"/>
                      </p:stCondLst>
                      <p:childTnLst>
                        <p:par>
                          <p:cTn id="776" fill="hold">
                            <p:stCondLst>
                              <p:cond delay="0"/>
                            </p:stCondLst>
                            <p:childTnLst>
                              <p:par>
                                <p:cTn id="7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778" dur="462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77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80" fill="hold">
                      <p:stCondLst>
                        <p:cond delay="0"/>
                      </p:stCondLst>
                      <p:childTnLst>
                        <p:par>
                          <p:cTn id="781" fill="hold">
                            <p:stCondLst>
                              <p:cond delay="0"/>
                            </p:stCondLst>
                            <p:childTnLst>
                              <p:par>
                                <p:cTn id="78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783" dur="3785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78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85" fill="hold">
                      <p:stCondLst>
                        <p:cond delay="0"/>
                      </p:stCondLst>
                      <p:childTnLst>
                        <p:par>
                          <p:cTn id="786" fill="hold">
                            <p:stCondLst>
                              <p:cond delay="0"/>
                            </p:stCondLst>
                            <p:childTnLst>
                              <p:par>
                                <p:cTn id="78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788" dur="243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4" grpId="0" bldLvl="0" animBg="1"/>
      <p:bldP spid="24" grpId="1" bldLvl="0" animBg="1"/>
      <p:bldP spid="25" grpId="0" bldLvl="0" animBg="1"/>
      <p:bldP spid="25" grpId="1" bldLvl="0" animBg="1"/>
      <p:bldP spid="26" grpId="0" bldLvl="0" animBg="1"/>
      <p:bldP spid="26" grpId="1" bldLvl="0" animBg="1"/>
      <p:bldP spid="27" grpId="0" bldLvl="0" animBg="1"/>
      <p:bldP spid="27" grpId="1" bldLvl="0" animBg="1"/>
      <p:bldP spid="28" grpId="0" bldLvl="0" animBg="1"/>
      <p:bldP spid="28" grpId="1" bldLvl="0" animBg="1"/>
      <p:bldP spid="29" grpId="0" bldLvl="0" animBg="1"/>
      <p:bldP spid="29" grpId="1" bldLvl="0" animBg="1"/>
      <p:bldP spid="30" grpId="0" bldLvl="0" animBg="1"/>
      <p:bldP spid="30" grpId="1" bldLvl="0" animBg="1"/>
      <p:bldP spid="31" grpId="0" bldLvl="0" animBg="1"/>
      <p:bldP spid="31" grpId="1" bldLvl="0" animBg="1"/>
      <p:bldP spid="32" grpId="0" bldLvl="0" animBg="1"/>
      <p:bldP spid="32" grpId="1" bldLvl="0" animBg="1"/>
      <p:bldP spid="33" grpId="0" bldLvl="0" animBg="1"/>
      <p:bldP spid="33" grpId="1" bldLvl="0" animBg="1"/>
      <p:bldP spid="34" grpId="0" bldLvl="0" animBg="1"/>
      <p:bldP spid="34" grpId="1" bldLvl="0" animBg="1"/>
      <p:bldP spid="35" grpId="0" bldLvl="0" animBg="1"/>
      <p:bldP spid="35" grpId="1" bldLvl="0" animBg="1"/>
      <p:bldP spid="36" grpId="0" bldLvl="0" animBg="1"/>
      <p:bldP spid="36" grpId="1" bldLvl="0" animBg="1"/>
      <p:bldP spid="37" grpId="0" bldLvl="0" animBg="1"/>
      <p:bldP spid="37" grpId="1" bldLvl="0" animBg="1"/>
      <p:bldP spid="38" grpId="0" bldLvl="0" animBg="1"/>
      <p:bldP spid="38" grpId="1" bldLvl="0" animBg="1"/>
      <p:bldP spid="39" grpId="0" bldLvl="0" animBg="1"/>
      <p:bldP spid="39" grpId="1" bldLvl="0" animBg="1"/>
      <p:bldP spid="40" grpId="0" bldLvl="0" animBg="1"/>
      <p:bldP spid="40" grpId="1" bldLvl="0" animBg="1"/>
      <p:bldP spid="41" grpId="0" bldLvl="0" animBg="1"/>
      <p:bldP spid="41" grpId="1" bldLvl="0" animBg="1"/>
      <p:bldP spid="42" grpId="0" bldLvl="0" animBg="1"/>
      <p:bldP spid="42" grpId="1" bldLvl="0" animBg="1"/>
      <p:bldP spid="43" grpId="0" bldLvl="0" animBg="1"/>
      <p:bldP spid="43" grpId="1" bldLvl="0" animBg="1"/>
      <p:bldP spid="44" grpId="0" bldLvl="0" animBg="1"/>
      <p:bldP spid="44" grpId="1" bldLvl="0" animBg="1"/>
      <p:bldP spid="45" grpId="0" bldLvl="0" animBg="1"/>
      <p:bldP spid="45" grpId="1" bldLvl="0" animBg="1"/>
      <p:bldP spid="46" grpId="0" bldLvl="0" animBg="1"/>
      <p:bldP spid="46" grpId="1" bldLvl="0" animBg="1"/>
      <p:bldP spid="47" grpId="0" bldLvl="0" animBg="1"/>
      <p:bldP spid="47" grpId="1" bldLvl="0" animBg="1"/>
      <p:bldP spid="48" grpId="0" bldLvl="0" animBg="1"/>
      <p:bldP spid="48" grpId="1" bldLvl="0" animBg="1"/>
      <p:bldP spid="71" grpId="0" bldLvl="0" animBg="1"/>
      <p:bldP spid="71" grpId="1" bldLvl="0" animBg="1"/>
      <p:bldP spid="72" grpId="0" bldLvl="0" animBg="1"/>
      <p:bldP spid="72" grpId="1" bldLvl="0" animBg="1"/>
      <p:bldP spid="73" grpId="0" bldLvl="0" animBg="1"/>
      <p:bldP spid="73" grpId="1" bldLvl="0" animBg="1"/>
      <p:bldP spid="74" grpId="0" bldLvl="0" animBg="1"/>
      <p:bldP spid="74" grpId="1" bldLvl="0" animBg="1"/>
      <p:bldP spid="75" grpId="0" bldLvl="0" animBg="1"/>
      <p:bldP spid="75" grpId="1" bldLvl="0" animBg="1"/>
      <p:bldP spid="76" grpId="0" bldLvl="0" animBg="1"/>
      <p:bldP spid="76" grpId="1" bldLvl="0" animBg="1"/>
      <p:bldP spid="77" grpId="0" bldLvl="0" animBg="1"/>
      <p:bldP spid="77" grpId="1" bldLvl="0" animBg="1"/>
      <p:bldP spid="78" grpId="0" bldLvl="0" animBg="1"/>
      <p:bldP spid="78" grpId="1" bldLvl="0" animBg="1"/>
      <p:bldP spid="79" grpId="0" bldLvl="0" animBg="1"/>
      <p:bldP spid="79" grpId="1" bldLvl="0" animBg="1"/>
      <p:bldP spid="80" grpId="0" bldLvl="0" animBg="1"/>
      <p:bldP spid="80" grpId="1" bldLvl="0" animBg="1"/>
      <p:bldP spid="81" grpId="0" bldLvl="0" animBg="1"/>
      <p:bldP spid="81" grpId="1" bldLvl="0" animBg="1"/>
      <p:bldP spid="82" grpId="0" bldLvl="0" animBg="1"/>
      <p:bldP spid="82" grpId="1" bldLvl="0" animBg="1"/>
      <p:bldP spid="83" grpId="0" bldLvl="0" animBg="1"/>
      <p:bldP spid="83" grpId="1" bldLvl="0" animBg="1"/>
      <p:bldP spid="84" grpId="0" bldLvl="0" animBg="1"/>
      <p:bldP spid="84" grpId="1" bldLvl="0" animBg="1"/>
      <p:bldP spid="85" grpId="0" bldLvl="0" animBg="1"/>
      <p:bldP spid="85" grpId="1" bldLvl="0" animBg="1"/>
      <p:bldP spid="86" grpId="0" bldLvl="0" animBg="1"/>
      <p:bldP spid="86" grpId="1" bldLvl="0" animBg="1"/>
      <p:bldP spid="87" grpId="0" bldLvl="0" animBg="1"/>
      <p:bldP spid="87" grpId="1" bldLvl="0" animBg="1"/>
      <p:bldP spid="88" grpId="0" bldLvl="0" animBg="1"/>
      <p:bldP spid="88" grpId="1" bldLvl="0" animBg="1"/>
      <p:bldP spid="89" grpId="0" bldLvl="0" animBg="1"/>
      <p:bldP spid="89" grpId="1" bldLvl="0" animBg="1"/>
      <p:bldP spid="90" grpId="0" bldLvl="0" animBg="1"/>
      <p:bldP spid="90" grpId="1" bldLvl="0" animBg="1"/>
      <p:bldP spid="91" grpId="0" bldLvl="0" animBg="1"/>
      <p:bldP spid="91" grpId="1" bldLvl="0" animBg="1"/>
      <p:bldP spid="92" grpId="0" bldLvl="0" animBg="1"/>
      <p:bldP spid="92" grpId="1" bldLvl="0" animBg="1"/>
      <p:bldP spid="93" grpId="0" bldLvl="0" animBg="1"/>
      <p:bldP spid="93" grpId="1" bldLvl="0" animBg="1"/>
      <p:bldP spid="94" grpId="0" bldLvl="0" animBg="1"/>
      <p:bldP spid="94" grpId="1" bldLvl="0" animBg="1"/>
      <p:bldP spid="95" grpId="0" bldLvl="0" animBg="1"/>
      <p:bldP spid="95" grpId="1" bldLvl="0" animBg="1"/>
      <p:bldP spid="96" grpId="0" bldLvl="0" animBg="1"/>
      <p:bldP spid="96" grpId="1" bldLvl="0" animBg="1"/>
      <p:bldP spid="97" grpId="0" bldLvl="0" animBg="1"/>
      <p:bldP spid="97" grpId="1" bldLvl="0" animBg="1"/>
      <p:bldP spid="98" grpId="0" bldLvl="0" animBg="1"/>
      <p:bldP spid="98" grpId="1" bldLvl="0" animBg="1"/>
      <p:bldP spid="99" grpId="0" bldLvl="0" animBg="1"/>
      <p:bldP spid="99" grpId="1" bldLvl="0" animBg="1"/>
      <p:bldP spid="100" grpId="0" bldLvl="0" animBg="1"/>
      <p:bldP spid="100" grpId="1" bldLvl="0" animBg="1"/>
      <p:bldP spid="101" grpId="0" bldLvl="0" animBg="1"/>
      <p:bldP spid="101" grpId="1" bldLvl="0" animBg="1"/>
      <p:bldP spid="102" grpId="0" bldLvl="0" animBg="1"/>
      <p:bldP spid="102" grpId="1" bldLvl="0" animBg="1"/>
      <p:bldP spid="103" grpId="0" bldLvl="0" animBg="1"/>
      <p:bldP spid="103" grpId="1" bldLvl="0" animBg="1"/>
      <p:bldP spid="104" grpId="0" bldLvl="0" animBg="1"/>
      <p:bldP spid="104" grpId="1" bldLvl="0" animBg="1"/>
      <p:bldP spid="105" grpId="0" bldLvl="0" animBg="1"/>
      <p:bldP spid="105" grpId="1" bldLvl="0" animBg="1"/>
      <p:bldP spid="106" grpId="0" bldLvl="0" animBg="1"/>
      <p:bldP spid="106" grpId="1" bldLvl="0" animBg="1"/>
      <p:bldP spid="107" grpId="0" bldLvl="0" animBg="1"/>
      <p:bldP spid="107" grpId="1" bldLvl="0" animBg="1"/>
      <p:bldP spid="108" grpId="0" bldLvl="0" animBg="1"/>
      <p:bldP spid="108" grpId="1" bldLvl="0" animBg="1"/>
      <p:bldP spid="109" grpId="0" bldLvl="0" animBg="1"/>
      <p:bldP spid="109" grpId="1" bldLvl="0" animBg="1"/>
      <p:bldP spid="110" grpId="0" bldLvl="0" animBg="1"/>
      <p:bldP spid="110" grpId="1" bldLvl="0" animBg="1"/>
      <p:bldP spid="111" grpId="0" bldLvl="0" animBg="1"/>
      <p:bldP spid="111" grpId="1" bldLvl="0" animBg="1"/>
      <p:bldP spid="112" grpId="0" bldLvl="0" animBg="1"/>
      <p:bldP spid="112" grpId="1" bldLvl="0" animBg="1"/>
      <p:bldP spid="113" grpId="0" bldLvl="0" animBg="1"/>
      <p:bldP spid="113" grpId="1" bldLvl="0" animBg="1"/>
      <p:bldP spid="114" grpId="0" bldLvl="0" animBg="1"/>
      <p:bldP spid="114" grpId="1" bldLvl="0" animBg="1"/>
      <p:bldP spid="115" grpId="0" bldLvl="0" animBg="1"/>
      <p:bldP spid="115" grpId="1" bldLvl="0" animBg="1"/>
      <p:bldP spid="116" grpId="0" bldLvl="0" animBg="1"/>
      <p:bldP spid="116" grpId="1" bldLvl="0" animBg="1"/>
      <p:bldP spid="117" grpId="0" bldLvl="0" animBg="1"/>
      <p:bldP spid="117" grpId="1" bldLvl="0" animBg="1"/>
      <p:bldP spid="118" grpId="0" bldLvl="0" animBg="1"/>
      <p:bldP spid="118" grpId="1" bldLvl="0" animBg="1"/>
      <p:bldP spid="119" grpId="0" bldLvl="0" animBg="1"/>
      <p:bldP spid="119" grpId="1" bldLvl="0" animBg="1"/>
      <p:bldP spid="120" grpId="0" bldLvl="0" animBg="1"/>
      <p:bldP spid="120" grpId="1" bldLvl="0" animBg="1"/>
      <p:bldP spid="121" grpId="0" bldLvl="0" animBg="1"/>
      <p:bldP spid="121" grpId="1" bldLvl="0" animBg="1"/>
      <p:bldP spid="122" grpId="0" bldLvl="0" animBg="1"/>
      <p:bldP spid="122" grpId="1" bldLvl="0" animBg="1"/>
      <p:bldP spid="123" grpId="0" bldLvl="0" animBg="1"/>
      <p:bldP spid="123" grpId="1" bldLvl="0" animBg="1"/>
      <p:bldP spid="124" grpId="0" bldLvl="0" animBg="1"/>
      <p:bldP spid="124" grpId="1" bldLvl="0" animBg="1"/>
      <p:bldP spid="125" grpId="0" bldLvl="0" animBg="1"/>
      <p:bldP spid="125" grpId="1" bldLvl="0" animBg="1"/>
      <p:bldP spid="126" grpId="0" bldLvl="0" animBg="1"/>
      <p:bldP spid="126" grpId="1" bldLvl="0" animBg="1"/>
      <p:bldP spid="127" grpId="0" bldLvl="0" animBg="1"/>
      <p:bldP spid="127" grpId="1" bldLvl="0" animBg="1"/>
      <p:bldP spid="128" grpId="0" bldLvl="0" animBg="1"/>
      <p:bldP spid="128" grpId="1" bldLvl="0" animBg="1"/>
      <p:bldP spid="129" grpId="0" bldLvl="0" animBg="1"/>
      <p:bldP spid="129" grpId="1" bldLvl="0" animBg="1"/>
      <p:bldP spid="130" grpId="0" bldLvl="0" animBg="1"/>
      <p:bldP spid="130" grpId="1" bldLvl="0" animBg="1"/>
      <p:bldP spid="131" grpId="0" bldLvl="0" animBg="1"/>
      <p:bldP spid="131" grpId="1" bldLvl="0" animBg="1"/>
      <p:bldP spid="132" grpId="0" bldLvl="0" animBg="1"/>
      <p:bldP spid="132" grpId="1" bldLvl="0" animBg="1"/>
      <p:bldP spid="133" grpId="0" bldLvl="0" animBg="1"/>
      <p:bldP spid="133" grpId="1" bldLvl="0" animBg="1"/>
      <p:bldP spid="134" grpId="0" bldLvl="0" animBg="1"/>
      <p:bldP spid="134" grpId="1" bldLvl="0" animBg="1"/>
      <p:bldP spid="135" grpId="0" bldLvl="0" animBg="1"/>
      <p:bldP spid="135" grpId="1" bldLvl="0" animBg="1"/>
      <p:bldP spid="136" grpId="0" bldLvl="0" animBg="1"/>
      <p:bldP spid="136" grpId="1" bldLvl="0" animBg="1"/>
      <p:bldP spid="137" grpId="0" bldLvl="0" animBg="1"/>
      <p:bldP spid="137" grpId="1" bldLvl="0" animBg="1"/>
      <p:bldP spid="138" grpId="0" bldLvl="0" animBg="1"/>
      <p:bldP spid="138" grpId="1" bldLvl="0" animBg="1"/>
      <p:bldP spid="139" grpId="0" bldLvl="0" animBg="1"/>
      <p:bldP spid="139" grpId="1" bldLvl="0" animBg="1"/>
      <p:bldP spid="140" grpId="0" bldLvl="0" animBg="1"/>
      <p:bldP spid="140" grpId="1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u=812836164,3880916553&amp;fm=26&amp;gp=0"/>
          <p:cNvPicPr>
            <a:picLocks noChangeAspect="1"/>
          </p:cNvPicPr>
          <p:nvPr/>
        </p:nvPicPr>
        <p:blipFill>
          <a:blip r:embed="rId1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3415" y="605790"/>
            <a:ext cx="11934825" cy="5645785"/>
          </a:xfrm>
          <a:prstGeom prst="rect">
            <a:avLst/>
          </a:prstGeom>
        </p:spPr>
      </p:pic>
      <p:sp>
        <p:nvSpPr>
          <p:cNvPr id="127" name="Oval 24"/>
          <p:cNvSpPr/>
          <p:nvPr/>
        </p:nvSpPr>
        <p:spPr>
          <a:xfrm>
            <a:off x="267335" y="180340"/>
            <a:ext cx="920115" cy="86042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5" name="文本框 4"/>
          <p:cNvSpPr txBox="1"/>
          <p:nvPr/>
        </p:nvSpPr>
        <p:spPr>
          <a:xfrm>
            <a:off x="458470" y="180340"/>
            <a:ext cx="2984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4800" b="1">
                <a:solidFill>
                  <a:schemeClr val="bg1"/>
                </a:solidFill>
              </a:rPr>
              <a:t>1</a:t>
            </a:r>
            <a:endParaRPr lang="fr-FR" altLang="zh-CN" sz="4800" b="1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86230" y="1346200"/>
            <a:ext cx="10069830" cy="3291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-Bonjour, 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monsieur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. Vous 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vous appelez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 . . . ?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-Doucet. Yves Doucet. Et 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voici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ma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femme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,  Alice.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-Bonjour, Alice.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u=812836164,3880916553&amp;fm=26&amp;gp=0"/>
          <p:cNvPicPr>
            <a:picLocks noChangeAspect="1"/>
          </p:cNvPicPr>
          <p:nvPr/>
        </p:nvPicPr>
        <p:blipFill>
          <a:blip r:embed="rId1"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3415" y="-46355"/>
            <a:ext cx="11796395" cy="6951345"/>
          </a:xfrm>
          <a:prstGeom prst="rect">
            <a:avLst/>
          </a:prstGeom>
        </p:spPr>
      </p:pic>
      <p:sp>
        <p:nvSpPr>
          <p:cNvPr id="127" name="Oval 24"/>
          <p:cNvSpPr/>
          <p:nvPr/>
        </p:nvSpPr>
        <p:spPr>
          <a:xfrm>
            <a:off x="267335" y="180340"/>
            <a:ext cx="920115" cy="86042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5" name="文本框 4"/>
          <p:cNvSpPr txBox="1"/>
          <p:nvPr/>
        </p:nvSpPr>
        <p:spPr>
          <a:xfrm>
            <a:off x="458470" y="180340"/>
            <a:ext cx="2984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zh-CN" sz="4800" b="1">
                <a:solidFill>
                  <a:schemeClr val="bg1"/>
                </a:solidFill>
              </a:rPr>
              <a:t>2</a:t>
            </a:r>
            <a:endParaRPr lang="fr-FR" altLang="zh-CN" sz="4800" b="1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24025" y="723900"/>
            <a:ext cx="10069830" cy="5692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-Bonjour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-Bonjour. Je suis Alice Doucet. Vous êtes 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Madame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 Falco?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-Bonjour. Oui, je m'appelle Nicole Falco. Aldo, 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mon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zh-CN" altLang="en-US" sz="4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mari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.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-Arnaud?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-Non. Aldo. Il s'appelle Aldo</a:t>
            </a:r>
            <a:r>
              <a:rPr lang="fr-FR" altLang="zh-CN" sz="4000" b="1">
                <a:latin typeface="Times New Roman" panose="02020603050405020304" charset="0"/>
                <a:cs typeface="Times New Roman" panose="02020603050405020304" charset="0"/>
              </a:rPr>
              <a:t>.</a:t>
            </a:r>
            <a:r>
              <a:rPr lang="zh-CN" altLang="en-US" sz="4000" b="1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zh-CN" altLang="en-US" sz="4000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bldLvl="0" animBg="1"/>
    </p:bldLst>
  </p:timing>
</p:sld>
</file>

<file path=ppt/tags/tag1.xml><?xml version="1.0" encoding="utf-8"?>
<p:tagLst xmlns:p="http://schemas.openxmlformats.org/presentationml/2006/main">
  <p:tag name="MH" val="20170615104044"/>
  <p:tag name="MH_LIBRARY" val="GRAPHIC"/>
</p:tagLst>
</file>

<file path=ppt/tags/tag10.xml><?xml version="1.0" encoding="utf-8"?>
<p:tagLst xmlns:p="http://schemas.openxmlformats.org/presentationml/2006/main">
  <p:tag name="MH" val="20170615104044"/>
  <p:tag name="MH_LIBRARY" val="GRAPHIC"/>
</p:tagLst>
</file>

<file path=ppt/tags/tag11.xml><?xml version="1.0" encoding="utf-8"?>
<p:tagLst xmlns:p="http://schemas.openxmlformats.org/presentationml/2006/main">
  <p:tag name="MH" val="20170615104044"/>
  <p:tag name="MH_LIBRARY" val="GRAPHIC"/>
</p:tagLst>
</file>

<file path=ppt/tags/tag12.xml><?xml version="1.0" encoding="utf-8"?>
<p:tagLst xmlns:p="http://schemas.openxmlformats.org/presentationml/2006/main">
  <p:tag name="ISPRING_ULTRA_SCORM_COURSE_ID" val="BAD49515-C54E-40A8-934E-0FE6E8DEECDE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wQUAAIACAA5japKFQ6tKGQEAAAHEQAAHQAAAHVuaXZlcnNhbC9jb21tb25fbWVzc2FnZXMubG5nrVhtb9s2EP5eoP+BEFBgA7a0HdCiGBIHtMTYRGTJleg42QsERmJsIpSY6cVt9mm/Zj9sv2RHyk7ivkBSEsA2TMr33PHunrujD48/5wptRFlJXRw5bw/eOEgUqc5ksTpyFuzk5w8OqmpeZFzpQhw5hXbQ8ejli0PFi1XDVwK+v3yB0GEuqgqW1cis7tdIZkfOfJy44WyOg4vEDydhMqYTZ+Tq/IYXt8jXK/1H+cMv7z98fvvu/Y+Hr7eSfYDiGfb9fShkkd696QEUsCj0E0AjfhKQc+aMzOcwuXDBfBoQZ7T9Mkx6HpEzZ2Q+O+UWUUQClsQ+9UhC4yQImfWFTxjxnNGFbtCabwSqNdpI8QnVawGRrGUpUKVkZh+kGjaKRnQp88IZpkESkZhF1GU0DJxRrMvy9icLy5t6rUtQV6FMVvxSiczqhJyxz29KUYFqXkNOIXjVawm/1DmXxUGn6ggvaTBJWBj6cUICb7fjjEiRIa/kRs1AlAjHJAKAkleifIRsYrPMiiOs1DCEKZ1MfXgzY8JUrtYK3vVQO+YEYjAXRZcU5AiJILvieBlGnnEaqEIc3fCq+qTLbC8/HgaqC5gGbggp6LIH4Mxg7IAhxhIqR1mKtO4Cm5E4xhOSjMNzSGTgXThEIjwFup0OkbggMVCExF0yAT6jE2wS3lBsl/87fqXcpLO6RTxNQc64byN1U8GOcSmwwDKtOhimJiYfFxA2iv3v0LhFBe/a1UpuBNhRZqLsVASVxSWeyaKPC/pbcoKpT7wE0soLlwmzJc9ozPktKnSNeLbhRSrQpUh5A7l+C88ymdlnJs5W/1+N/BvxeltVXm0LUuCR81dD7dmrYd8wq6nAproW+U3dpdo4bGv+Y6wwOf1dE/oc/XH6Y5cEOKLh80Smknmj2qr75PjcWTY0Rp1GPNFT/aP13JbEbW0dUyhYY6n7SxDopqZ/QANU/aVocAKK5m2JhhpOi6sBOoNwCxBo9FiMM3DVngln4MIB8ksyjimD2WgpLitZd44dlo1tgL4d2hTmPCVqcU/GS3GlYcJRgm/a6QO6kI10Z0AfDDd7rYJR5oPJAQCu2uQBSCVzsD/rgbmYkZ0H2gK/d5KlblRmyavktS3y4NsmF1+PTVelzu2u4tUuedsmc/wUK9rDRa3S+YD2f8e/3vF5QL/HRykmOHKniYsDl5hB33BV9RQCChhX+CxOfDw24sCFnNfpGprplW6KrCdQO6t75AQD2PbMseBluv7vn397YnxhSbuLtru/DgIBYpsqSO7Afg90Lao/u0AYHu/L2UUfqe3dZifX86rDKGThs9wheNtacp3D1kG3XkjybdAwY9idzoAHsU173ZQwug1BmOHoFGqZncKd0YyX11AImdZqEIp1tUnAepj2++tlUytZiCGyT2sl5sCMzhPsefauDeRTMr1ue2YGN4p0e+lWcOnuC+ZOcQB19gs8kcl6IKBtTbsqBERv1/c033zdqe5Wlf3L4vD1g38w/gdQSwMEFAACAAgAOY2qSiRl/wsdAwAANgwAACcAAAB1bml2ZXJzYWwvZmxhc2hfcHVibGlzaGluZ19zZXR0aW5ncy54bWzVVt1u2jAUvucpLE+9LGm7dutQoKoKaFVbQIVp61VlYkOs+ieLbSi92tPswfYkO46Bgtp16Q/SJhQRH5/znV9/cXx0KwWasNxwrep4t7qDEVOJplyN6/jLoL19iJGxRFEitGJ1rDRGR41KnLmh4CbtM2tB1SCAUaaW2TpOrc1qUTSdTqvcZLnf1cJZwDfVRMsoy5lhyrI8ygSZwZ+dZczgOUIJAHikVnOzRqWCUByQLjR1giFOIXLFfVJEtAUxKY6C2pAkN+NcO0VPtNA5ysfDOn53eOx/C50A1eSSKV8T0wChF9saoZT7KIjo8zuGUsbHKYS7t4/RlFObFq+R14+jhygFdkideJQTDTVQdg4vmSWUWBKWwZ9lt9YsBEFEZ4pIngxgB/n867g5uP581Wtdnp92zq4H3e754LQXgihsonWcOFp3FENA2uUJW/qJibUkSSFusBkRYVgcrYoWaiOt1oLzazTUAmpfWMEYySGjHSLZSjf6N1y1QXMXoxEkImZ1fJxzIjDilgieLI2NGxrLbdH19qomAiwYT4Yu+vjefahOkpLcsNWwFjvG1zxpfNVOUDTTDgl+w5DVCPJ3Et5Shlabg0a5loUUxsciIzh4nHA2ZfSoqOkc8E+OrsCFdGAJs5oJZoOH747foSEb6RxwGZnAZIOcm4BffRZwRoy5ByWLGLf656fN1vVpp9n6tuUTJHRCVPJMcGg4k5ndCD6ZIaXtwg7KkRBnWNEUymmxVya36svbYLh0IrT5rZuxAr3BlmzGy3Ma89cISrtNyaQ4iP5wFdBwBDm0JGDCRgJ0wZVjZQETopBWYoZIArRm/LGecO0MSMIBDtDm5REGe8RVsRoDtYHHnLK8FOTO7t77/YMPHw8/1arRrx8/t580mhN+TxDvLjD+yZOUv6T9h2wYR56lHydtm7t/k7OvWv0yZe10y2h1z8poXYaPQm/lg1AqBCCRcTgUQCOCS24ZfcuReEFbX/UtDjOxmbZuMOfXjPJ/k3JYLa91a/e4OHr0oul3JFdcQiE8hS1vp42D/R24GT66VakA2vpdv1H5DVBLAwQUAAIACAA5japKicSvuLICAABVCgAAIQAAAHVuaXZlcnNhbC9mbGFzaF9za2luX3NldHRpbmdzLnhtbJVWbW/bIBD+vl8RZd/r7jWdRCO1aSZV6tZqrfod2xcbBYMFOF3+/TjAMU7sxsupUnjuebjjuCMlesvE8sNsRjLJpXoGY5goNCItNmP59TxtjJHiIpPCgDAXQqqK8vny40/3IYljnlPJHaipmg3NoAuzcJ8pkhDj2wJtTJDJqqZi/yALeZHSbFso2Yj8bGrlvgbFmdha5uWPxWo9GoAzbe4NVL2c1ldo0yS1Aq0BU/q+Rjur4jQF3ka6dJ+Jmi7U+6c/ku2YZsbJbj6hjclqWkC/yFc3aON8YXfv38oC7X2Bgb/GUr98RhulcroH1d/87ivaqELWTf0/PVIrWWBB+5r3L/Gg4ZLmdvwwq0u0swI8EAY6ewuhPO6sdxEpfI3nnuC4KsmfsK5HDwJeesphuaFcA0napXfqUr49NsYOyIEQQx3pyWb9RBsNS6OawOqwjvcH3pjII1IAOsar5E0FK59wROzjHX+1unVvRZzfAYsSVLALYJRhB3bM37auJ8wI7JjPnOXwKPj+hH7s8Zr2jm9puM2o/F7bq771gqB22darXbVejPSAk6uj0AFoOZXMYakxnRdWAd4aSRzmU0pOciKC7lhBDZPiF/LSvTuMJsmRI7TacGMRwwyHoX5zOdpXOr4vt57Qjv5XoTucX8+MfcSv59QYmpWV/VXS81nQ2SmxhZknwwp8Ji0d1L3YyEjjYo+JKqq2oF6k5FPDCGlAT91e+tEao5MkqgFJhqtMwiZD5RdNlYJa21tj0LZNH/O8khUlt3/mlcEb5H3BiNMrTWm3E5QdujICQgsAVVnZ9qxfeE/VcMM47KCd/AhwBx47GdG2R8fa7cY8wMbEDReQSR0ZHoquU2Je3zEgeLV5DSu8Z0LXG5pqd7Te4J97ltvXDJsvJnkgNFNva+s/LaIF8d/Jf1BLAwQUAAIACAA5japKRnag/PICAABHCwAAJgAAAHVuaXZlcnNhbC9odG1sX3B1Ymxpc2hpbmdfc2V0dGluZ3MueG1szVbdTtswFL7vU1ieuKQBxjZWpUWIgkBjtKKdNq7Qaew2Fo6d2U5LudrT7MH2JDuO29IK1gVEp6mKGh+f850/ny+OD+8yScbcWKFVk+7WdyjhKtFMqFGTfumfbh9QYh0oBlIr3qRKU3LYqsV5MZDCpj3uHKpagjDKNnLXpKlzeSOKJpNJXdjc+F0tC4f4tp7oLMoNt1w5bqJcwhT/3DTnls4QKgDgk2k1M2vVaoTEAemzZoXkRDCMXAmfFMgzl0kaBa0BJLcjowvFjrXUhpjRoEnfHBz531wnILVFxpUviW2h0ItdAxgTPgiQPXHPScrFKMVo9/YpmQjm0vI18vpx9BilxA6Zg0c51lgC5WbwGXfAwEFYBn+O3zk7FwQRmyrIRNLHHeLTb9J2/+bsuntydXF++emm3+lc9M+7IYjSJlrFiaNVRzEGpAuT8IWfGJyDJMW40WYI0vI4WhbN1YZarQTn12SgJZa+tKJkiJHKaZMeGQGSEuFAimSx68CMuDsVEnPwtrv1oXL0ATDkm6RgLF92NN+xvopJ66suJCNTXRApbjlxmmBGRYZvKSfL5SZDo7NSKsE6YqVgnIwFn3B2WFZpBvgnR9foIivQEg9fLrkLHr4X4p4M+FAbxOUwxqOKcmEDfv1ZwDlY+wAK8xi3ehfn7ZOb88v2ybctnyCwMajkmeDYQp7lbiP4MCVKu7kdliOBwvKyKUywcq9KbvWXt8GKrJChza/djCXoDbZkM16e05i/RlDZbQrjchD9cJXQOIICWxIwcSPBcReq4FUBE1BEKzklkCBRWT/WY6ELi5IwwAHavjzCYE+EKlcj/HKgR8O4qQS5s7v3dv/d+w8HHxv16NePn9trjWYU3pXg3QUOP15L4gsif8yGceS582kadqb4Vyx8fdKrUqjLThWtzqcqWleB5rtLFF8pBKSFUTjmSAxSZMJx9ppNfkGj1n8vQxtfqVEbzGLtcft/kwirxfVo5T4UR09e2GooX738tmq/AVBLAwQUAAIACAA5japKRfj+kpgBAAAfBgAAHwAAAHVuaXZlcnNhbC9odG1sX3NraW5fc2V0dGluZ3MuanONlE1vwjAMhu/8iiq7Toh9dtsNDSZN4jBp3KYd0mJKRZpUSdrRIf776vDRJk0H8YW+PH0du7K3g6A+JCbBS7A1v83zh/1sNEBNywKubZ316BnqRLF0AfM0A5ZyIA5SHl89ybuG8BkTbkyj6hNtVcuPCPxnSZlq47nHQno05dFKn+GPB9z4wF+rtENZ+5JafY4KrQUfxoJr4HrIhcyoYcjVmzntCh1YlCDPoEsag2UamtNHNo4PIUabi0WWU17NRCKGEY3XiRQFX/TlX1U5yPqLr/fA6Dl8nVp2LFX6XUPmJp4+YfSTuQSl4JD3cYrhhRmNgLV8R+b8g1rG3YIcukxVqo/0+AajTec0gU6XnsYYNsZrr043Q4wup2Gj98TdLYZFMFqB7FhN7jEsUORFfsEHzKVIsCMdtNvzE8oEXaQ8OaQeYXg5vCza9nWvKdRcf0KsERLOCK08E5n1bY4Lxl57B1c5WWe+mWc+kfvE/mXlis0Wsu6j3UWCz18BoVrTeJXV+6FejnUjqFyDnAvB6gK+z13VzTXY/QFQSwMEFAACAAgAOY2qSj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OY2qSgzStqxuAAAAbgAAABwAAAB1bml2ZXJzYWwvbG9jYWxfc2V0dGluZ3MueG1ss7GvyM1RKEstKs7Mz7NVMtQzUFJIzUvOT8nMS7dVCg1x07VQUiguScxLSczJz0u1VcrLV1Kwt+OyyclPTswJTi0pASosVijISaxMLQpJzQUySlL9EnOBKp+2rnjZvEJBV+HJ/nXPpuxU0rfjAg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OY2qSjXb2a1oAQAA8wIAACkAAAB1bml2ZXJzYWwvc2tpbl9jdXN0b21pemF0aW9uX3NldHRpbmdzLnhtbI1S22obMRB9z1eI/IAljW4LW4OuxZCHQhPyvPWqYYmjLSuFhKKPrzatcdy6tJqnmXPmDDM6fX6ckn3OZX6avg9lmtPnWMqUHvL2CqF+Px/m5dMScyx5c6rcT2mcX3bp67zWWjWXIY3DMtoVzVuMwttDSmrlVMuYYRRJ5qlXyHluG9aB68A2zFFi+81vEj91l7iPqVxW7Tdn6J8Nu5TjUnZpjK9bOGe/h843+LgM49R4eSvYGvU4tTq2BmKES+4r1QAgkOWOOFyl7KQmyGPGMVSjKFBAhHPSiUok5dCy0ImmwnwnEJOMUVepp60baW0ctVVCR4hu07zqbA3BSIwRIQSYq1xAMBg1NjQNDWo9IDgwIKo2mihAwQYTWPXOC8uRol5gXJkxgPHpuKft3p/rVP3vdY7n/IfgxS+4iK7e2lwwV79/XpZGvo1P3w5DiejLkONu/HAd7m5urn958s2/R8Zq1LbxX339A1BLAwQUAAIACAA5japK0TugVX0BAABlFwAAFwAAAHVuaXZlcnNhbC91bml2ZXJzYWwucG5n6wzwc+flkuJiYGDg9fRwCWJgYOlhYGDO52ADiuxXdOQFUozFQe5ODOvOybwEcljSHX0dGRg29nP/SWQF8jkLPCKLGRj4DoMw4/H8FSkMDGK/PF0cQyri3t42XLU6QMIt8Ln9PhOzMKUlnEsEg37e43xyb/dBwSNfD67695jFzEK2ftv73xvXvd6oc/r22zJmoJkPuGt/nc9wXMz5966/wa1tb78kAwUZ9t3PcJ6/t/ni448WtRxA/oHSHrcvfG7rr7/+wgiSv24cddHkX7C1NROQU2C7WNT3s818OZDUjnkXu5ZtZgYrUpUAiQg0CYJ4iqOcUc4oZ5QzyhnljHJGOaOcUc4oZ5QzyhnljHJGOaOcUc4oZ5QzyhkWHMOzn2uqQIwHVW7as66V2trCx4p/70MaK378f1uudS0DdJDZ5BufW/L333+/KIJE7udvWXi+runijc8/baalWv4FDUU3vDeOupDhtN+6rz4+aMUn1e8MSSClnq5+LuucEpoAUEsDBBQAAgAIADmNqkohgr+ESgAAAGsAAAAbAAAAdW5pdmVyc2FsL3VuaXZlcnNhbC5wbmcueG1ss7GvyM1RKEstKs7Mz7NVMtQzULK34+WyKShKLctMLVeoAIoBBSFASaESyDVCcMszU0oyQCpMDBCCGamZ6RkltkoWpqZwQX2gmQBQSwECAAAUAAIACABDlFdHDcAxHsABAADaAwAADwAAAAAAAAABAAAAAAAAAAAAbm9uZS9wbGF5ZXIueG1sUEsBAgAAFAACAAgAOY2qShUOrShkBAAABxEAAB0AAAAAAAAAAQAAAAAA7QEAAHVuaXZlcnNhbC9jb21tb25fbWVzc2FnZXMubG5nUEsBAgAAFAACAAgAOY2qSiRl/wsdAwAANgwAACcAAAAAAAAAAQAAAAAAjAYAAHVuaXZlcnNhbC9mbGFzaF9wdWJsaXNoaW5nX3NldHRpbmdzLnhtbFBLAQIAABQAAgAIADmNqkqJxK+4sgIAAFUKAAAhAAAAAAAAAAEAAAAAAO4JAAB1bml2ZXJzYWwvZmxhc2hfc2tpbl9zZXR0aW5ncy54bWxQSwECAAAUAAIACAA5japKRnag/PICAABHCwAAJgAAAAAAAAABAAAAAADfDAAAdW5pdmVyc2FsL2h0bWxfcHVibGlzaGluZ19zZXR0aW5ncy54bWxQSwECAAAUAAIACAA5japKRfj+kpgBAAAfBgAAHwAAAAAAAAABAAAAAAAVEAAAdW5pdmVyc2FsL2h0bWxfc2tpbl9zZXR0aW5ncy5qc1BLAQIAABQAAgAIADmNqko9PC/RwQAAAOUBAAAaAAAAAAAAAAEAAAAAAOoRAAB1bml2ZXJzYWwvaTE4bl9wcmVzZXRzLnhtbFBLAQIAABQAAgAIADmNqkoM0rasbgAAAG4AAAAcAAAAAAAAAAEAAAAAAOMSAAB1bml2ZXJzYWwvbG9jYWxfc2V0dGluZ3MueG1sUEsBAgAAFAACAAgARJRXRyO0Tvv7AgAAsAgAABQAAAAAAAAAAQAAAAAAixMAAHVuaXZlcnNhbC9wbGF5ZXIueG1sUEsBAgAAFAACAAgAOY2qSjXb2a1oAQAA8wIAACkAAAAAAAAAAQAAAAAAuBYAAHVuaXZlcnNhbC9za2luX2N1c3RvbWl6YXRpb25fc2V0dGluZ3MueG1sUEsBAgAAFAACAAgAOY2qStE7oFV9AQAAZRcAABcAAAAAAAAAAAAAAAAAZxgAAHVuaXZlcnNhbC91bml2ZXJzYWwucG5nUEsBAgAAFAACAAgAOY2qSiGCv4RKAAAAawAAABsAAAAAAAAAAQAAAAAAGRoAAHVuaXZlcnNhbC91bml2ZXJzYWwucG5nLnhtbFBLBQYAAAAADAAMAIYDAACcGgAAAAA="/>
  <p:tag name="ISPRING_PRESENTATION_TITLE" val="青春最好的我们小清新PPT模板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2.xml><?xml version="1.0" encoding="utf-8"?>
<p:tagLst xmlns:p="http://schemas.openxmlformats.org/presentationml/2006/main">
  <p:tag name="MH" val="20170615104044"/>
  <p:tag name="MH_LIBRARY" val="GRAPHIC"/>
</p:tagLst>
</file>

<file path=ppt/tags/tag3.xml><?xml version="1.0" encoding="utf-8"?>
<p:tagLst xmlns:p="http://schemas.openxmlformats.org/presentationml/2006/main">
  <p:tag name="MH" val="20170615104044"/>
  <p:tag name="MH_LIBRARY" val="GRAPHIC"/>
</p:tagLst>
</file>

<file path=ppt/tags/tag4.xml><?xml version="1.0" encoding="utf-8"?>
<p:tagLst xmlns:p="http://schemas.openxmlformats.org/presentationml/2006/main">
  <p:tag name="MH" val="20170615104044"/>
  <p:tag name="MH_LIBRARY" val="GRAPHIC"/>
</p:tagLst>
</file>

<file path=ppt/tags/tag5.xml><?xml version="1.0" encoding="utf-8"?>
<p:tagLst xmlns:p="http://schemas.openxmlformats.org/presentationml/2006/main">
  <p:tag name="MH" val="20170615104044"/>
  <p:tag name="MH_LIBRARY" val="GRAPHIC"/>
</p:tagLst>
</file>

<file path=ppt/tags/tag6.xml><?xml version="1.0" encoding="utf-8"?>
<p:tagLst xmlns:p="http://schemas.openxmlformats.org/presentationml/2006/main">
  <p:tag name="MH" val="20170615104044"/>
  <p:tag name="MH_LIBRARY" val="GRAPHIC"/>
</p:tagLst>
</file>

<file path=ppt/tags/tag7.xml><?xml version="1.0" encoding="utf-8"?>
<p:tagLst xmlns:p="http://schemas.openxmlformats.org/presentationml/2006/main">
  <p:tag name="MH" val="20170615104044"/>
  <p:tag name="MH_LIBRARY" val="GRAPHIC"/>
</p:tagLst>
</file>

<file path=ppt/tags/tag8.xml><?xml version="1.0" encoding="utf-8"?>
<p:tagLst xmlns:p="http://schemas.openxmlformats.org/presentationml/2006/main">
  <p:tag name="MH" val="20170615104044"/>
  <p:tag name="MH_LIBRARY" val="GRAPHIC"/>
</p:tagLst>
</file>

<file path=ppt/tags/tag9.xml><?xml version="1.0" encoding="utf-8"?>
<p:tagLst xmlns:p="http://schemas.openxmlformats.org/presentationml/2006/main">
  <p:tag name="MH" val="20170615104044"/>
  <p:tag name="MH_LIBRARY" val="GRAPHIC"/>
</p:tagLst>
</file>

<file path=ppt/theme/theme1.xml><?xml version="1.0" encoding="utf-8"?>
<a:theme xmlns:a="http://schemas.openxmlformats.org/drawingml/2006/main" name="Office 主题​​">
  <a:themeElements>
    <a:clrScheme name="自定义 2">
      <a:dk1>
        <a:sysClr val="windowText" lastClr="000000"/>
      </a:dk1>
      <a:lt1>
        <a:sysClr val="window" lastClr="FFFFFF"/>
      </a:lt1>
      <a:dk2>
        <a:srgbClr val="A8D08D"/>
      </a:dk2>
      <a:lt2>
        <a:srgbClr val="538135"/>
      </a:lt2>
      <a:accent1>
        <a:srgbClr val="78B64F"/>
      </a:accent1>
      <a:accent2>
        <a:srgbClr val="507B32"/>
      </a:accent2>
      <a:accent3>
        <a:srgbClr val="CAE2BA"/>
      </a:accent3>
      <a:accent4>
        <a:srgbClr val="A8D08D"/>
      </a:accent4>
      <a:accent5>
        <a:srgbClr val="3E6027"/>
      </a:accent5>
      <a:accent6>
        <a:srgbClr val="70AD47"/>
      </a:accent6>
      <a:hlink>
        <a:srgbClr val="6CA648"/>
      </a:hlink>
      <a:folHlink>
        <a:srgbClr val="954F72"/>
      </a:folHlink>
    </a:clrScheme>
    <a:fontScheme name="temp">
      <a:majorFont>
        <a:latin typeface="Arial"/>
        <a:ea typeface="方正启体简体"/>
        <a:cs typeface=""/>
      </a:majorFont>
      <a:minorFont>
        <a:latin typeface="Arial"/>
        <a:ea typeface="方正启体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1714</Words>
  <Application>WPS 演示</Application>
  <PresentationFormat>宽屏</PresentationFormat>
  <Paragraphs>185</Paragraphs>
  <Slides>19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Arial</vt:lpstr>
      <vt:lpstr>宋体</vt:lpstr>
      <vt:lpstr>Wingdings</vt:lpstr>
      <vt:lpstr>黑体</vt:lpstr>
      <vt:lpstr>Times New Roman</vt:lpstr>
      <vt:lpstr>微软雅黑</vt:lpstr>
      <vt:lpstr>Arial Unicode MS</vt:lpstr>
      <vt:lpstr>方正启体简体</vt:lpstr>
      <vt:lpstr>等线</vt:lpstr>
      <vt:lpstr>Segoe Print</vt:lpstr>
      <vt:lpstr>Arial Black</vt:lpstr>
      <vt:lpstr>华文仿宋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青春最好的我们小清新PPT模板</dc:title>
  <dc:creator>李佳宇</dc:creator>
  <cp:lastModifiedBy>我的眼睛有点耳鸣了</cp:lastModifiedBy>
  <cp:revision>234</cp:revision>
  <dcterms:created xsi:type="dcterms:W3CDTF">2017-05-12T01:42:00Z</dcterms:created>
  <dcterms:modified xsi:type="dcterms:W3CDTF">2020-09-28T01:01:18Z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